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44DE-A853-482E-B0B8-AE65FD1015F5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154C-29C6-4123-8363-42AB6F7B6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968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44DE-A853-482E-B0B8-AE65FD1015F5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154C-29C6-4123-8363-42AB6F7B6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731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44DE-A853-482E-B0B8-AE65FD1015F5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154C-29C6-4123-8363-42AB6F7B6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352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44DE-A853-482E-B0B8-AE65FD1015F5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154C-29C6-4123-8363-42AB6F7B6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446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44DE-A853-482E-B0B8-AE65FD1015F5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154C-29C6-4123-8363-42AB6F7B6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640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44DE-A853-482E-B0B8-AE65FD1015F5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154C-29C6-4123-8363-42AB6F7B6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44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44DE-A853-482E-B0B8-AE65FD1015F5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154C-29C6-4123-8363-42AB6F7B6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900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44DE-A853-482E-B0B8-AE65FD1015F5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154C-29C6-4123-8363-42AB6F7B6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834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44DE-A853-482E-B0B8-AE65FD1015F5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154C-29C6-4123-8363-42AB6F7B6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97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44DE-A853-482E-B0B8-AE65FD1015F5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154C-29C6-4123-8363-42AB6F7B6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465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44DE-A853-482E-B0B8-AE65FD1015F5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154C-29C6-4123-8363-42AB6F7B6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135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A44DE-A853-482E-B0B8-AE65FD1015F5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9154C-29C6-4123-8363-42AB6F7B6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50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eil.gatland@bourne-grammar.lincs.sch.u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746224" y="244308"/>
            <a:ext cx="83214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i="1" dirty="0" smtClean="0"/>
              <a:t>Higher Education Interview Training Sessions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8637" y="-94989"/>
            <a:ext cx="1061908" cy="106190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45219" y="856357"/>
            <a:ext cx="1072341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Key information:</a:t>
            </a:r>
          </a:p>
          <a:p>
            <a:endParaRPr lang="en-GB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These begin on Wednesday </a:t>
            </a:r>
            <a:r>
              <a:rPr lang="en-GB" sz="2400" smtClean="0"/>
              <a:t>23</a:t>
            </a:r>
            <a:r>
              <a:rPr lang="en-GB" sz="2400" baseline="30000" smtClean="0"/>
              <a:t>rd</a:t>
            </a:r>
            <a:r>
              <a:rPr lang="en-GB" sz="2400" smtClean="0"/>
              <a:t> </a:t>
            </a:r>
            <a:r>
              <a:rPr lang="en-GB" sz="2400" smtClean="0"/>
              <a:t>June </a:t>
            </a:r>
            <a:r>
              <a:rPr lang="en-GB" sz="2400" dirty="0" smtClean="0"/>
              <a:t>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The venue: SFC2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The sessions run every Wednesday between 3.45 and 4.30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There will be a session every Wednesday between now and 1</a:t>
            </a:r>
            <a:r>
              <a:rPr lang="en-GB" sz="2400" baseline="30000" dirty="0" smtClean="0"/>
              <a:t>st</a:t>
            </a:r>
            <a:r>
              <a:rPr lang="en-GB" sz="2400" dirty="0" smtClean="0"/>
              <a:t> December 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The sessions are open to anyone who is applying to a university or other form of higher education which carries out interviews as part of its admissions procedure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Please email </a:t>
            </a:r>
            <a:r>
              <a:rPr lang="en-GB" sz="2400" dirty="0" smtClean="0">
                <a:hlinkClick r:id="rId3"/>
              </a:rPr>
              <a:t>neil.gatland@bourne-grammar.lincs.sch.uk</a:t>
            </a:r>
            <a:r>
              <a:rPr lang="en-GB" sz="2400" dirty="0" smtClean="0"/>
              <a:t> to notify him of your attendance.</a:t>
            </a:r>
            <a:endParaRPr lang="en-GB" sz="2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856357"/>
            <a:ext cx="12192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6449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914" y="1049920"/>
            <a:ext cx="9596027" cy="53239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46224" y="244308"/>
            <a:ext cx="83214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i="1" dirty="0" smtClean="0"/>
              <a:t>Higher Education Interview Training Sessions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856357"/>
            <a:ext cx="12192000" cy="4141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68637" y="-94989"/>
            <a:ext cx="1061908" cy="1061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366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84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 Gatland</dc:creator>
  <cp:lastModifiedBy>Sarah Shales</cp:lastModifiedBy>
  <cp:revision>10</cp:revision>
  <dcterms:created xsi:type="dcterms:W3CDTF">2021-06-15T07:47:55Z</dcterms:created>
  <dcterms:modified xsi:type="dcterms:W3CDTF">2021-06-18T06:58:31Z</dcterms:modified>
</cp:coreProperties>
</file>