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80" r:id="rId2"/>
    <p:sldMasterId id="2147483700" r:id="rId3"/>
    <p:sldMasterId id="2147483702" r:id="rId4"/>
    <p:sldMasterId id="2147483704" r:id="rId5"/>
    <p:sldMasterId id="2147483693" r:id="rId6"/>
    <p:sldMasterId id="2147483689" r:id="rId7"/>
    <p:sldMasterId id="2147483691" r:id="rId8"/>
  </p:sldMasterIdLst>
  <p:notesMasterIdLst>
    <p:notesMasterId r:id="rId3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1" r:id="rId33"/>
    <p:sldId id="282" r:id="rId34"/>
    <p:sldId id="283" r:id="rId35"/>
    <p:sldId id="280" r:id="rId36"/>
    <p:sldId id="284" r:id="rId37"/>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3CF"/>
    <a:srgbClr val="5B6770"/>
    <a:srgbClr val="D40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53"/>
  </p:normalViewPr>
  <p:slideViewPr>
    <p:cSldViewPr snapToGrid="0" snapToObjects="1" showGuides="1">
      <p:cViewPr varScale="1">
        <p:scale>
          <a:sx n="69" d="100"/>
          <a:sy n="69" d="100"/>
        </p:scale>
        <p:origin x="128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12F97-3683-4FD9-8864-8FACB432DE1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A1DB186-5E2A-4F9B-B689-FB6536EAB414}">
      <dgm:prSet phldrT="[Text]">
        <dgm:style>
          <a:lnRef idx="2">
            <a:schemeClr val="dk1">
              <a:shade val="50000"/>
            </a:schemeClr>
          </a:lnRef>
          <a:fillRef idx="1">
            <a:schemeClr val="dk1"/>
          </a:fillRef>
          <a:effectRef idx="0">
            <a:schemeClr val="dk1"/>
          </a:effectRef>
          <a:fontRef idx="minor">
            <a:schemeClr val="lt1"/>
          </a:fontRef>
        </dgm:style>
      </dgm:prSet>
      <dgm:spPr>
        <a:xfrm>
          <a:off x="10346" y="370859"/>
          <a:ext cx="2161877" cy="2328367"/>
        </a:xfrm>
        <a:prstGeom prst="roundRect">
          <a:avLst>
            <a:gd name="adj" fmla="val 10000"/>
          </a:avLst>
        </a:prstGeom>
        <a:solidFill>
          <a:srgbClr val="515B70"/>
        </a:solidFill>
        <a:ln w="25400" cap="flat" cmpd="sng" algn="ctr">
          <a:solidFill>
            <a:srgbClr val="B9202F">
              <a:lumMod val="60000"/>
              <a:lumOff val="40000"/>
            </a:srgbClr>
          </a:solidFill>
          <a:prstDash val="solid"/>
        </a:ln>
        <a:effectLst/>
      </dgm:spPr>
      <dgm:t>
        <a:bodyPr/>
        <a:lstStyle/>
        <a:p>
          <a:r>
            <a:rPr lang="en-GB" dirty="0" smtClean="0">
              <a:solidFill>
                <a:srgbClr val="FFFFFF"/>
              </a:solidFill>
              <a:latin typeface="Arial"/>
              <a:ea typeface="+mn-ea"/>
              <a:cs typeface="+mn-cs"/>
            </a:rPr>
            <a:t>Understand the subject and identify key skills and attributes needed</a:t>
          </a:r>
          <a:endParaRPr lang="en-GB" dirty="0">
            <a:solidFill>
              <a:srgbClr val="FFFFFF"/>
            </a:solidFill>
            <a:latin typeface="Arial"/>
            <a:ea typeface="+mn-ea"/>
            <a:cs typeface="+mn-cs"/>
          </a:endParaRPr>
        </a:p>
      </dgm:t>
    </dgm:pt>
    <dgm:pt modelId="{9591106A-A6E7-459D-826A-3831E2EEF544}" type="parTrans" cxnId="{598788C2-8D8E-43EB-9787-4600B25E48CE}">
      <dgm:prSet/>
      <dgm:spPr/>
      <dgm:t>
        <a:bodyPr/>
        <a:lstStyle/>
        <a:p>
          <a:endParaRPr lang="en-GB"/>
        </a:p>
      </dgm:t>
    </dgm:pt>
    <dgm:pt modelId="{A7B1A7C7-1B65-4ADC-8D36-42B0B19B5EF7}" type="sibTrans" cxnId="{598788C2-8D8E-43EB-9787-4600B25E48CE}">
      <dgm:prSet/>
      <dgm:spPr>
        <a:xfrm>
          <a:off x="2388411" y="1266970"/>
          <a:ext cx="458317" cy="536145"/>
        </a:xfrm>
        <a:prstGeom prst="rightArrow">
          <a:avLst>
            <a:gd name="adj1" fmla="val 60000"/>
            <a:gd name="adj2" fmla="val 50000"/>
          </a:avLst>
        </a:prstGeom>
        <a:solidFill>
          <a:srgbClr val="00B0F0"/>
        </a:solidFill>
        <a:ln>
          <a:noFill/>
        </a:ln>
        <a:effectLst/>
      </dgm:spPr>
      <dgm:t>
        <a:bodyPr/>
        <a:lstStyle/>
        <a:p>
          <a:endParaRPr lang="en-GB">
            <a:solidFill>
              <a:srgbClr val="FFFFFF"/>
            </a:solidFill>
            <a:latin typeface="Arial"/>
            <a:ea typeface="+mn-ea"/>
            <a:cs typeface="+mn-cs"/>
          </a:endParaRPr>
        </a:p>
      </dgm:t>
    </dgm:pt>
    <dgm:pt modelId="{0D737E32-A188-4952-A269-762AABA8B1F2}">
      <dgm:prSet phldrT="[Text]"/>
      <dgm:spPr>
        <a:xfrm>
          <a:off x="3036974" y="370859"/>
          <a:ext cx="2161877" cy="2328367"/>
        </a:xfrm>
        <a:prstGeom prst="roundRect">
          <a:avLst>
            <a:gd name="adj" fmla="val 10000"/>
          </a:avLst>
        </a:prstGeom>
        <a:solidFill>
          <a:srgbClr val="515B70"/>
        </a:solidFill>
        <a:ln w="25400" cap="flat" cmpd="sng" algn="ctr">
          <a:solidFill>
            <a:srgbClr val="B9202F">
              <a:lumMod val="60000"/>
              <a:lumOff val="40000"/>
            </a:srgbClr>
          </a:solidFill>
          <a:prstDash val="solid"/>
        </a:ln>
        <a:effectLst/>
      </dgm:spPr>
      <dgm:t>
        <a:bodyPr/>
        <a:lstStyle/>
        <a:p>
          <a:r>
            <a:rPr lang="en-GB" dirty="0" smtClean="0">
              <a:solidFill>
                <a:srgbClr val="FFFFFF"/>
              </a:solidFill>
              <a:latin typeface="Arial"/>
              <a:ea typeface="+mn-ea"/>
              <a:cs typeface="+mn-cs"/>
            </a:rPr>
            <a:t>Think about how you can demonstrate that you have these skills</a:t>
          </a:r>
          <a:endParaRPr lang="en-GB" dirty="0">
            <a:solidFill>
              <a:srgbClr val="FFFFFF"/>
            </a:solidFill>
            <a:latin typeface="Arial"/>
            <a:ea typeface="+mn-ea"/>
            <a:cs typeface="+mn-cs"/>
          </a:endParaRPr>
        </a:p>
      </dgm:t>
    </dgm:pt>
    <dgm:pt modelId="{E6757F10-55A8-4594-8155-C1DF016F00B6}" type="parTrans" cxnId="{44EE7CC0-810C-4718-A081-766C59297999}">
      <dgm:prSet/>
      <dgm:spPr/>
      <dgm:t>
        <a:bodyPr/>
        <a:lstStyle/>
        <a:p>
          <a:endParaRPr lang="en-GB"/>
        </a:p>
      </dgm:t>
    </dgm:pt>
    <dgm:pt modelId="{4B8D83EC-7342-47CB-A11F-6DA6017B295C}" type="sibTrans" cxnId="{44EE7CC0-810C-4718-A081-766C59297999}">
      <dgm:prSet/>
      <dgm:spPr>
        <a:xfrm>
          <a:off x="5415039" y="1266970"/>
          <a:ext cx="458317" cy="536145"/>
        </a:xfrm>
        <a:prstGeom prst="rightArrow">
          <a:avLst>
            <a:gd name="adj1" fmla="val 60000"/>
            <a:gd name="adj2" fmla="val 50000"/>
          </a:avLst>
        </a:prstGeom>
        <a:solidFill>
          <a:srgbClr val="00B0F0"/>
        </a:solidFill>
        <a:ln>
          <a:noFill/>
        </a:ln>
        <a:effectLst/>
      </dgm:spPr>
      <dgm:t>
        <a:bodyPr/>
        <a:lstStyle/>
        <a:p>
          <a:endParaRPr lang="en-GB">
            <a:solidFill>
              <a:srgbClr val="FFFFFF"/>
            </a:solidFill>
            <a:latin typeface="Arial"/>
            <a:ea typeface="+mn-ea"/>
            <a:cs typeface="+mn-cs"/>
          </a:endParaRPr>
        </a:p>
      </dgm:t>
    </dgm:pt>
    <dgm:pt modelId="{2472001F-AB14-47AA-B450-FF5FD3C075A3}">
      <dgm:prSet phldrT="[Text]"/>
      <dgm:spPr>
        <a:xfrm>
          <a:off x="6063602" y="370859"/>
          <a:ext cx="2161877" cy="2328367"/>
        </a:xfrm>
        <a:prstGeom prst="roundRect">
          <a:avLst>
            <a:gd name="adj" fmla="val 10000"/>
          </a:avLst>
        </a:prstGeom>
        <a:solidFill>
          <a:srgbClr val="515B70"/>
        </a:solidFill>
        <a:ln w="25400" cap="flat" cmpd="sng" algn="ctr">
          <a:solidFill>
            <a:srgbClr val="B9202F">
              <a:lumMod val="60000"/>
              <a:lumOff val="40000"/>
            </a:srgbClr>
          </a:solidFill>
          <a:prstDash val="solid"/>
        </a:ln>
        <a:effectLst/>
      </dgm:spPr>
      <dgm:t>
        <a:bodyPr/>
        <a:lstStyle/>
        <a:p>
          <a:r>
            <a:rPr lang="en-GB" dirty="0" smtClean="0">
              <a:solidFill>
                <a:srgbClr val="FFFFFF"/>
              </a:solidFill>
              <a:latin typeface="Arial"/>
              <a:ea typeface="+mn-ea"/>
              <a:cs typeface="+mn-cs"/>
            </a:rPr>
            <a:t>Explain how these skills will help you on the course</a:t>
          </a:r>
          <a:endParaRPr lang="en-GB" dirty="0">
            <a:solidFill>
              <a:srgbClr val="FFFFFF"/>
            </a:solidFill>
            <a:latin typeface="Arial"/>
            <a:ea typeface="+mn-ea"/>
            <a:cs typeface="+mn-cs"/>
          </a:endParaRPr>
        </a:p>
      </dgm:t>
    </dgm:pt>
    <dgm:pt modelId="{1613416E-DEB5-4D62-ABAB-B6BFB993AC7F}" type="parTrans" cxnId="{30F7704D-3493-448A-8C17-C7FD5B56C557}">
      <dgm:prSet/>
      <dgm:spPr/>
      <dgm:t>
        <a:bodyPr/>
        <a:lstStyle/>
        <a:p>
          <a:endParaRPr lang="en-GB"/>
        </a:p>
      </dgm:t>
    </dgm:pt>
    <dgm:pt modelId="{0EDD7E69-AC97-4D91-873C-A48E3671FA7F}" type="sibTrans" cxnId="{30F7704D-3493-448A-8C17-C7FD5B56C557}">
      <dgm:prSet/>
      <dgm:spPr/>
      <dgm:t>
        <a:bodyPr/>
        <a:lstStyle/>
        <a:p>
          <a:endParaRPr lang="en-GB"/>
        </a:p>
      </dgm:t>
    </dgm:pt>
    <dgm:pt modelId="{68E5AA0D-CBBA-4E0B-BF22-8D205C02DD25}" type="pres">
      <dgm:prSet presAssocID="{C4612F97-3683-4FD9-8864-8FACB432DE18}" presName="Name0" presStyleCnt="0">
        <dgm:presLayoutVars>
          <dgm:dir/>
          <dgm:resizeHandles val="exact"/>
        </dgm:presLayoutVars>
      </dgm:prSet>
      <dgm:spPr/>
      <dgm:t>
        <a:bodyPr/>
        <a:lstStyle/>
        <a:p>
          <a:endParaRPr lang="en-US"/>
        </a:p>
      </dgm:t>
    </dgm:pt>
    <dgm:pt modelId="{8F126FE8-22A7-4B6B-85F4-9DFCBD166FC3}" type="pres">
      <dgm:prSet presAssocID="{7A1DB186-5E2A-4F9B-B689-FB6536EAB414}" presName="node" presStyleLbl="node1" presStyleIdx="0" presStyleCnt="3" custScaleY="179502" custLinFactNeighborX="360" custLinFactNeighborY="-48103">
        <dgm:presLayoutVars>
          <dgm:bulletEnabled val="1"/>
        </dgm:presLayoutVars>
      </dgm:prSet>
      <dgm:spPr/>
      <dgm:t>
        <a:bodyPr/>
        <a:lstStyle/>
        <a:p>
          <a:endParaRPr lang="en-GB"/>
        </a:p>
      </dgm:t>
    </dgm:pt>
    <dgm:pt modelId="{77C42804-7B7F-4947-84FC-4197CD0EB5D8}" type="pres">
      <dgm:prSet presAssocID="{A7B1A7C7-1B65-4ADC-8D36-42B0B19B5EF7}" presName="sibTrans" presStyleLbl="sibTrans2D1" presStyleIdx="0" presStyleCnt="2"/>
      <dgm:spPr/>
      <dgm:t>
        <a:bodyPr/>
        <a:lstStyle/>
        <a:p>
          <a:endParaRPr lang="en-GB"/>
        </a:p>
      </dgm:t>
    </dgm:pt>
    <dgm:pt modelId="{2EA62613-7E74-4839-AB93-40A7DDF88B3E}" type="pres">
      <dgm:prSet presAssocID="{A7B1A7C7-1B65-4ADC-8D36-42B0B19B5EF7}" presName="connectorText" presStyleLbl="sibTrans2D1" presStyleIdx="0" presStyleCnt="2"/>
      <dgm:spPr/>
      <dgm:t>
        <a:bodyPr/>
        <a:lstStyle/>
        <a:p>
          <a:endParaRPr lang="en-GB"/>
        </a:p>
      </dgm:t>
    </dgm:pt>
    <dgm:pt modelId="{41659455-FAC0-4924-A607-E04375299130}" type="pres">
      <dgm:prSet presAssocID="{0D737E32-A188-4952-A269-762AABA8B1F2}" presName="node" presStyleLbl="node1" presStyleIdx="1" presStyleCnt="3" custScaleY="179502" custLinFactNeighborX="360" custLinFactNeighborY="-48103">
        <dgm:presLayoutVars>
          <dgm:bulletEnabled val="1"/>
        </dgm:presLayoutVars>
      </dgm:prSet>
      <dgm:spPr/>
      <dgm:t>
        <a:bodyPr/>
        <a:lstStyle/>
        <a:p>
          <a:endParaRPr lang="en-GB"/>
        </a:p>
      </dgm:t>
    </dgm:pt>
    <dgm:pt modelId="{C8B20153-C9BF-4CF9-B6D0-6CB39F6331B5}" type="pres">
      <dgm:prSet presAssocID="{4B8D83EC-7342-47CB-A11F-6DA6017B295C}" presName="sibTrans" presStyleLbl="sibTrans2D1" presStyleIdx="1" presStyleCnt="2"/>
      <dgm:spPr/>
      <dgm:t>
        <a:bodyPr/>
        <a:lstStyle/>
        <a:p>
          <a:endParaRPr lang="en-GB"/>
        </a:p>
      </dgm:t>
    </dgm:pt>
    <dgm:pt modelId="{606306F4-F5D3-46CE-8869-9474318AC1AE}" type="pres">
      <dgm:prSet presAssocID="{4B8D83EC-7342-47CB-A11F-6DA6017B295C}" presName="connectorText" presStyleLbl="sibTrans2D1" presStyleIdx="1" presStyleCnt="2"/>
      <dgm:spPr/>
      <dgm:t>
        <a:bodyPr/>
        <a:lstStyle/>
        <a:p>
          <a:endParaRPr lang="en-GB"/>
        </a:p>
      </dgm:t>
    </dgm:pt>
    <dgm:pt modelId="{0B6D2A3A-4223-4BEB-B1D2-9AB4BF1996B9}" type="pres">
      <dgm:prSet presAssocID="{2472001F-AB14-47AA-B450-FF5FD3C075A3}" presName="node" presStyleLbl="node1" presStyleIdx="2" presStyleCnt="3" custScaleY="179502" custLinFactNeighborX="360" custLinFactNeighborY="-48103">
        <dgm:presLayoutVars>
          <dgm:bulletEnabled val="1"/>
        </dgm:presLayoutVars>
      </dgm:prSet>
      <dgm:spPr/>
      <dgm:t>
        <a:bodyPr/>
        <a:lstStyle/>
        <a:p>
          <a:endParaRPr lang="en-GB"/>
        </a:p>
      </dgm:t>
    </dgm:pt>
  </dgm:ptLst>
  <dgm:cxnLst>
    <dgm:cxn modelId="{598788C2-8D8E-43EB-9787-4600B25E48CE}" srcId="{C4612F97-3683-4FD9-8864-8FACB432DE18}" destId="{7A1DB186-5E2A-4F9B-B689-FB6536EAB414}" srcOrd="0" destOrd="0" parTransId="{9591106A-A6E7-459D-826A-3831E2EEF544}" sibTransId="{A7B1A7C7-1B65-4ADC-8D36-42B0B19B5EF7}"/>
    <dgm:cxn modelId="{FFA57402-C1A2-4326-A1FB-9CBC6B50D861}" type="presOf" srcId="{4B8D83EC-7342-47CB-A11F-6DA6017B295C}" destId="{606306F4-F5D3-46CE-8869-9474318AC1AE}" srcOrd="1" destOrd="0" presId="urn:microsoft.com/office/officeart/2005/8/layout/process1"/>
    <dgm:cxn modelId="{44EE7CC0-810C-4718-A081-766C59297999}" srcId="{C4612F97-3683-4FD9-8864-8FACB432DE18}" destId="{0D737E32-A188-4952-A269-762AABA8B1F2}" srcOrd="1" destOrd="0" parTransId="{E6757F10-55A8-4594-8155-C1DF016F00B6}" sibTransId="{4B8D83EC-7342-47CB-A11F-6DA6017B295C}"/>
    <dgm:cxn modelId="{3D1031AB-8FB1-41F7-9E12-69F0BC4B08CD}" type="presOf" srcId="{A7B1A7C7-1B65-4ADC-8D36-42B0B19B5EF7}" destId="{77C42804-7B7F-4947-84FC-4197CD0EB5D8}" srcOrd="0" destOrd="0" presId="urn:microsoft.com/office/officeart/2005/8/layout/process1"/>
    <dgm:cxn modelId="{164DBB58-67A3-4ADE-BF63-E7C88A732194}" type="presOf" srcId="{C4612F97-3683-4FD9-8864-8FACB432DE18}" destId="{68E5AA0D-CBBA-4E0B-BF22-8D205C02DD25}" srcOrd="0" destOrd="0" presId="urn:microsoft.com/office/officeart/2005/8/layout/process1"/>
    <dgm:cxn modelId="{909A551C-5222-408F-A502-A787F8958E18}" type="presOf" srcId="{7A1DB186-5E2A-4F9B-B689-FB6536EAB414}" destId="{8F126FE8-22A7-4B6B-85F4-9DFCBD166FC3}" srcOrd="0" destOrd="0" presId="urn:microsoft.com/office/officeart/2005/8/layout/process1"/>
    <dgm:cxn modelId="{30F7704D-3493-448A-8C17-C7FD5B56C557}" srcId="{C4612F97-3683-4FD9-8864-8FACB432DE18}" destId="{2472001F-AB14-47AA-B450-FF5FD3C075A3}" srcOrd="2" destOrd="0" parTransId="{1613416E-DEB5-4D62-ABAB-B6BFB993AC7F}" sibTransId="{0EDD7E69-AC97-4D91-873C-A48E3671FA7F}"/>
    <dgm:cxn modelId="{C0E67D9A-A355-4385-9995-38628834B8E1}" type="presOf" srcId="{4B8D83EC-7342-47CB-A11F-6DA6017B295C}" destId="{C8B20153-C9BF-4CF9-B6D0-6CB39F6331B5}" srcOrd="0" destOrd="0" presId="urn:microsoft.com/office/officeart/2005/8/layout/process1"/>
    <dgm:cxn modelId="{BC13C856-A2B3-45B8-95BA-5F9F167CF0A6}" type="presOf" srcId="{2472001F-AB14-47AA-B450-FF5FD3C075A3}" destId="{0B6D2A3A-4223-4BEB-B1D2-9AB4BF1996B9}" srcOrd="0" destOrd="0" presId="urn:microsoft.com/office/officeart/2005/8/layout/process1"/>
    <dgm:cxn modelId="{C5F3F7A9-4CD4-4C72-91F5-AC25D8F325C0}" type="presOf" srcId="{0D737E32-A188-4952-A269-762AABA8B1F2}" destId="{41659455-FAC0-4924-A607-E04375299130}" srcOrd="0" destOrd="0" presId="urn:microsoft.com/office/officeart/2005/8/layout/process1"/>
    <dgm:cxn modelId="{FADFDC94-F264-4335-A385-A945A10D949E}" type="presOf" srcId="{A7B1A7C7-1B65-4ADC-8D36-42B0B19B5EF7}" destId="{2EA62613-7E74-4839-AB93-40A7DDF88B3E}" srcOrd="1" destOrd="0" presId="urn:microsoft.com/office/officeart/2005/8/layout/process1"/>
    <dgm:cxn modelId="{65990618-7B15-4871-9442-DB1258FE0D9D}" type="presParOf" srcId="{68E5AA0D-CBBA-4E0B-BF22-8D205C02DD25}" destId="{8F126FE8-22A7-4B6B-85F4-9DFCBD166FC3}" srcOrd="0" destOrd="0" presId="urn:microsoft.com/office/officeart/2005/8/layout/process1"/>
    <dgm:cxn modelId="{A7E4594D-FAC3-4018-AB25-C466471B386E}" type="presParOf" srcId="{68E5AA0D-CBBA-4E0B-BF22-8D205C02DD25}" destId="{77C42804-7B7F-4947-84FC-4197CD0EB5D8}" srcOrd="1" destOrd="0" presId="urn:microsoft.com/office/officeart/2005/8/layout/process1"/>
    <dgm:cxn modelId="{44BFEAC9-2AF6-41DA-931F-574F7AD4065E}" type="presParOf" srcId="{77C42804-7B7F-4947-84FC-4197CD0EB5D8}" destId="{2EA62613-7E74-4839-AB93-40A7DDF88B3E}" srcOrd="0" destOrd="0" presId="urn:microsoft.com/office/officeart/2005/8/layout/process1"/>
    <dgm:cxn modelId="{0A443052-900B-42DF-ABC7-A134A5A243B5}" type="presParOf" srcId="{68E5AA0D-CBBA-4E0B-BF22-8D205C02DD25}" destId="{41659455-FAC0-4924-A607-E04375299130}" srcOrd="2" destOrd="0" presId="urn:microsoft.com/office/officeart/2005/8/layout/process1"/>
    <dgm:cxn modelId="{97E5C842-12FA-469A-BC5C-AF496771B045}" type="presParOf" srcId="{68E5AA0D-CBBA-4E0B-BF22-8D205C02DD25}" destId="{C8B20153-C9BF-4CF9-B6D0-6CB39F6331B5}" srcOrd="3" destOrd="0" presId="urn:microsoft.com/office/officeart/2005/8/layout/process1"/>
    <dgm:cxn modelId="{D4E5B283-D713-4985-B97B-B8E9377DBCC4}" type="presParOf" srcId="{C8B20153-C9BF-4CF9-B6D0-6CB39F6331B5}" destId="{606306F4-F5D3-46CE-8869-9474318AC1AE}" srcOrd="0" destOrd="0" presId="urn:microsoft.com/office/officeart/2005/8/layout/process1"/>
    <dgm:cxn modelId="{F62C226C-8C1B-467A-AA66-6352AF3D89B3}" type="presParOf" srcId="{68E5AA0D-CBBA-4E0B-BF22-8D205C02DD25}" destId="{0B6D2A3A-4223-4BEB-B1D2-9AB4BF1996B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26FE8-22A7-4B6B-85F4-9DFCBD166FC3}">
      <dsp:nvSpPr>
        <dsp:cNvPr id="0" name=""/>
        <dsp:cNvSpPr/>
      </dsp:nvSpPr>
      <dsp:spPr>
        <a:xfrm>
          <a:off x="10346" y="370859"/>
          <a:ext cx="2161877" cy="2328367"/>
        </a:xfrm>
        <a:prstGeom prst="roundRect">
          <a:avLst>
            <a:gd name="adj" fmla="val 10000"/>
          </a:avLst>
        </a:prstGeom>
        <a:solidFill>
          <a:srgbClr val="515B70"/>
        </a:solidFill>
        <a:ln w="25400" cap="flat" cmpd="sng" algn="ctr">
          <a:solidFill>
            <a:srgbClr val="B9202F">
              <a:lumMod val="60000"/>
              <a:lumOff val="40000"/>
            </a:srgb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rgbClr val="FFFFFF"/>
              </a:solidFill>
              <a:latin typeface="Arial"/>
              <a:ea typeface="+mn-ea"/>
              <a:cs typeface="+mn-cs"/>
            </a:rPr>
            <a:t>Understand the subject and identify key skills and attributes needed</a:t>
          </a:r>
          <a:endParaRPr lang="en-GB" sz="1900" kern="1200" dirty="0">
            <a:solidFill>
              <a:srgbClr val="FFFFFF"/>
            </a:solidFill>
            <a:latin typeface="Arial"/>
            <a:ea typeface="+mn-ea"/>
            <a:cs typeface="+mn-cs"/>
          </a:endParaRPr>
        </a:p>
      </dsp:txBody>
      <dsp:txXfrm>
        <a:off x="73665" y="434178"/>
        <a:ext cx="2035239" cy="2201729"/>
      </dsp:txXfrm>
    </dsp:sp>
    <dsp:sp modelId="{77C42804-7B7F-4947-84FC-4197CD0EB5D8}">
      <dsp:nvSpPr>
        <dsp:cNvPr id="0" name=""/>
        <dsp:cNvSpPr/>
      </dsp:nvSpPr>
      <dsp:spPr>
        <a:xfrm>
          <a:off x="2388411" y="1266970"/>
          <a:ext cx="458317" cy="53614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solidFill>
              <a:srgbClr val="FFFFFF"/>
            </a:solidFill>
            <a:latin typeface="Arial"/>
            <a:ea typeface="+mn-ea"/>
            <a:cs typeface="+mn-cs"/>
          </a:endParaRPr>
        </a:p>
      </dsp:txBody>
      <dsp:txXfrm>
        <a:off x="2388411" y="1374199"/>
        <a:ext cx="320822" cy="321687"/>
      </dsp:txXfrm>
    </dsp:sp>
    <dsp:sp modelId="{41659455-FAC0-4924-A607-E04375299130}">
      <dsp:nvSpPr>
        <dsp:cNvPr id="0" name=""/>
        <dsp:cNvSpPr/>
      </dsp:nvSpPr>
      <dsp:spPr>
        <a:xfrm>
          <a:off x="3036974" y="370859"/>
          <a:ext cx="2161877" cy="2328367"/>
        </a:xfrm>
        <a:prstGeom prst="roundRect">
          <a:avLst>
            <a:gd name="adj" fmla="val 10000"/>
          </a:avLst>
        </a:prstGeom>
        <a:solidFill>
          <a:srgbClr val="515B70"/>
        </a:solidFill>
        <a:ln w="25400" cap="flat" cmpd="sng" algn="ctr">
          <a:solidFill>
            <a:srgbClr val="B9202F">
              <a:lumMod val="60000"/>
              <a:lumOff val="4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rgbClr val="FFFFFF"/>
              </a:solidFill>
              <a:latin typeface="Arial"/>
              <a:ea typeface="+mn-ea"/>
              <a:cs typeface="+mn-cs"/>
            </a:rPr>
            <a:t>Think about how you can demonstrate that you have these skills</a:t>
          </a:r>
          <a:endParaRPr lang="en-GB" sz="1800" kern="1200" dirty="0">
            <a:solidFill>
              <a:srgbClr val="FFFFFF"/>
            </a:solidFill>
            <a:latin typeface="Arial"/>
            <a:ea typeface="+mn-ea"/>
            <a:cs typeface="+mn-cs"/>
          </a:endParaRPr>
        </a:p>
      </dsp:txBody>
      <dsp:txXfrm>
        <a:off x="3100293" y="434178"/>
        <a:ext cx="2035239" cy="2201729"/>
      </dsp:txXfrm>
    </dsp:sp>
    <dsp:sp modelId="{C8B20153-C9BF-4CF9-B6D0-6CB39F6331B5}">
      <dsp:nvSpPr>
        <dsp:cNvPr id="0" name=""/>
        <dsp:cNvSpPr/>
      </dsp:nvSpPr>
      <dsp:spPr>
        <a:xfrm>
          <a:off x="5415039" y="1266970"/>
          <a:ext cx="458317" cy="53614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solidFill>
              <a:srgbClr val="FFFFFF"/>
            </a:solidFill>
            <a:latin typeface="Arial"/>
            <a:ea typeface="+mn-ea"/>
            <a:cs typeface="+mn-cs"/>
          </a:endParaRPr>
        </a:p>
      </dsp:txBody>
      <dsp:txXfrm>
        <a:off x="5415039" y="1374199"/>
        <a:ext cx="320822" cy="321687"/>
      </dsp:txXfrm>
    </dsp:sp>
    <dsp:sp modelId="{0B6D2A3A-4223-4BEB-B1D2-9AB4BF1996B9}">
      <dsp:nvSpPr>
        <dsp:cNvPr id="0" name=""/>
        <dsp:cNvSpPr/>
      </dsp:nvSpPr>
      <dsp:spPr>
        <a:xfrm>
          <a:off x="6063602" y="370859"/>
          <a:ext cx="2161877" cy="2328367"/>
        </a:xfrm>
        <a:prstGeom prst="roundRect">
          <a:avLst>
            <a:gd name="adj" fmla="val 10000"/>
          </a:avLst>
        </a:prstGeom>
        <a:solidFill>
          <a:srgbClr val="515B70"/>
        </a:solidFill>
        <a:ln w="25400" cap="flat" cmpd="sng" algn="ctr">
          <a:solidFill>
            <a:srgbClr val="B9202F">
              <a:lumMod val="60000"/>
              <a:lumOff val="4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rgbClr val="FFFFFF"/>
              </a:solidFill>
              <a:latin typeface="Arial"/>
              <a:ea typeface="+mn-ea"/>
              <a:cs typeface="+mn-cs"/>
            </a:rPr>
            <a:t>Explain how these skills will help you on the course</a:t>
          </a:r>
          <a:endParaRPr lang="en-GB" sz="1800" kern="1200" dirty="0">
            <a:solidFill>
              <a:srgbClr val="FFFFFF"/>
            </a:solidFill>
            <a:latin typeface="Arial"/>
            <a:ea typeface="+mn-ea"/>
            <a:cs typeface="+mn-cs"/>
          </a:endParaRPr>
        </a:p>
      </dsp:txBody>
      <dsp:txXfrm>
        <a:off x="6126921" y="434178"/>
        <a:ext cx="2035239" cy="22017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3EFAB-4025-4364-847B-75F06C30BA08}" type="datetimeFigureOut">
              <a:rPr lang="en-GB" smtClean="0"/>
              <a:t>05/06/2019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E41E2-6B50-4840-BFD2-8C37949E2C18}" type="slidenum">
              <a:rPr lang="en-GB" smtClean="0"/>
              <a:t>‹#›</a:t>
            </a:fld>
            <a:endParaRPr lang="en-GB"/>
          </a:p>
        </p:txBody>
      </p:sp>
    </p:spTree>
    <p:extLst>
      <p:ext uri="{BB962C8B-B14F-4D97-AF65-F5344CB8AC3E}">
        <p14:creationId xmlns:p14="http://schemas.microsoft.com/office/powerpoint/2010/main" val="4331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Engine analogy – putting everything together in the correct</a:t>
            </a:r>
            <a:r>
              <a:rPr lang="en-GB" baseline="0" dirty="0" smtClean="0"/>
              <a:t> way. Like a car engine if you take it a part you have lots of good parts but don’t do anything by themselves but when added together they create something that works. Just like a personal statement.</a:t>
            </a:r>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17</a:t>
            </a:fld>
            <a:endParaRPr lang="en-US"/>
          </a:p>
        </p:txBody>
      </p:sp>
    </p:spTree>
    <p:extLst>
      <p:ext uri="{BB962C8B-B14F-4D97-AF65-F5344CB8AC3E}">
        <p14:creationId xmlns:p14="http://schemas.microsoft.com/office/powerpoint/2010/main" val="24313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chance to be the judges’</a:t>
            </a:r>
          </a:p>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24</a:t>
            </a:fld>
            <a:endParaRPr lang="en-US"/>
          </a:p>
        </p:txBody>
      </p:sp>
    </p:spTree>
    <p:extLst>
      <p:ext uri="{BB962C8B-B14F-4D97-AF65-F5344CB8AC3E}">
        <p14:creationId xmlns:p14="http://schemas.microsoft.com/office/powerpoint/2010/main" val="153172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23E01-183C-5347-AE04-253B89A2D58E}"/>
              </a:ext>
            </a:extLst>
          </p:cNvPr>
          <p:cNvSpPr/>
          <p:nvPr userDrawn="1"/>
        </p:nvSpPr>
        <p:spPr>
          <a:xfrm>
            <a:off x="-17176" y="-36112"/>
            <a:ext cx="9161176" cy="6894112"/>
          </a:xfrm>
          <a:prstGeom prst="rect">
            <a:avLst/>
          </a:prstGeom>
          <a:solidFill>
            <a:srgbClr val="C20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1B0787E0-0E13-BA4B-8096-38BB96763F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593" y="283487"/>
            <a:ext cx="1482892" cy="395878"/>
          </a:xfrm>
          <a:prstGeom prst="rect">
            <a:avLst/>
          </a:prstGeom>
        </p:spPr>
      </p:pic>
      <p:sp>
        <p:nvSpPr>
          <p:cNvPr id="9" name="Freeform 8">
            <a:extLst>
              <a:ext uri="{FF2B5EF4-FFF2-40B4-BE49-F238E27FC236}">
                <a16:creationId xmlns:a16="http://schemas.microsoft.com/office/drawing/2014/main" id="{7990B29F-64DF-AA4B-9073-BFB551E501B6}"/>
              </a:ext>
            </a:extLst>
          </p:cNvPr>
          <p:cNvSpPr/>
          <p:nvPr userDrawn="1"/>
        </p:nvSpPr>
        <p:spPr>
          <a:xfrm>
            <a:off x="273754" y="3834315"/>
            <a:ext cx="227358" cy="382175"/>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965FD9B-DBAE-DE42-B4FE-6B5A4CB782E1}"/>
              </a:ext>
            </a:extLst>
          </p:cNvPr>
          <p:cNvCxnSpPr>
            <a:cxnSpLocks/>
          </p:cNvCxnSpPr>
          <p:nvPr userDrawn="1"/>
        </p:nvCxnSpPr>
        <p:spPr>
          <a:xfrm>
            <a:off x="253927" y="4302815"/>
            <a:ext cx="86001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52B666C1-A667-C145-B718-590FC0FE39D2}"/>
              </a:ext>
            </a:extLst>
          </p:cNvPr>
          <p:cNvSpPr/>
          <p:nvPr userDrawn="1"/>
        </p:nvSpPr>
        <p:spPr>
          <a:xfrm rot="10800000">
            <a:off x="8646523" y="1964450"/>
            <a:ext cx="227358" cy="382175"/>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F910350F-7814-D947-96A7-8A75E7926EC2}"/>
              </a:ext>
            </a:extLst>
          </p:cNvPr>
          <p:cNvSpPr>
            <a:spLocks noGrp="1"/>
          </p:cNvSpPr>
          <p:nvPr>
            <p:ph type="body" idx="1" hasCustomPrompt="1"/>
          </p:nvPr>
        </p:nvSpPr>
        <p:spPr>
          <a:xfrm>
            <a:off x="3790301" y="3915373"/>
            <a:ext cx="5063753" cy="259967"/>
          </a:xfrm>
          <a:prstGeom prst="rect">
            <a:avLst/>
          </a:prstGeom>
        </p:spPr>
        <p:txBody>
          <a:bodyPr>
            <a:noAutofit/>
          </a:bodyPr>
          <a:lstStyle>
            <a:lvl1pPr marL="0" indent="0">
              <a:buNone/>
              <a:defRPr sz="14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AUTHOR</a:t>
            </a:r>
          </a:p>
        </p:txBody>
      </p:sp>
      <p:sp>
        <p:nvSpPr>
          <p:cNvPr id="17" name="Title Placeholder 1">
            <a:extLst>
              <a:ext uri="{FF2B5EF4-FFF2-40B4-BE49-F238E27FC236}">
                <a16:creationId xmlns:a16="http://schemas.microsoft.com/office/drawing/2014/main" id="{7D93BC3F-E499-A241-84C6-86EC8420BF68}"/>
              </a:ext>
            </a:extLst>
          </p:cNvPr>
          <p:cNvSpPr>
            <a:spLocks noGrp="1"/>
          </p:cNvSpPr>
          <p:nvPr>
            <p:ph type="title" hasCustomPrompt="1"/>
          </p:nvPr>
        </p:nvSpPr>
        <p:spPr>
          <a:xfrm>
            <a:off x="3801317" y="2346626"/>
            <a:ext cx="5061614" cy="1441272"/>
          </a:xfrm>
          <a:prstGeom prst="rect">
            <a:avLst/>
          </a:prstGeom>
        </p:spPr>
        <p:txBody>
          <a:bodyPr vert="horz" lIns="90000" tIns="45720" rIns="91440" bIns="45720" rtlCol="0" anchor="b" anchorCtr="0">
            <a:normAutofit/>
          </a:bodyPr>
          <a:lstStyle>
            <a:lvl1pPr>
              <a:defRPr cap="all" baseline="0">
                <a:solidFill>
                  <a:schemeClr val="bg1"/>
                </a:solidFill>
              </a:defRPr>
            </a:lvl1pPr>
          </a:lstStyle>
          <a:p>
            <a:r>
              <a:rPr lang="en-US" dirty="0"/>
              <a:t>CLICK TO add presentation title</a:t>
            </a:r>
          </a:p>
        </p:txBody>
      </p:sp>
    </p:spTree>
    <p:extLst>
      <p:ext uri="{BB962C8B-B14F-4D97-AF65-F5344CB8AC3E}">
        <p14:creationId xmlns:p14="http://schemas.microsoft.com/office/powerpoint/2010/main" val="276514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916" userDrawn="1">
          <p15:clr>
            <a:srgbClr val="FBAE40"/>
          </p15:clr>
        </p15:guide>
        <p15:guide id="2" pos="24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tx2"/>
                </a:solidFill>
                <a:latin typeface="+mj-lt"/>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57200" y="1447203"/>
            <a:ext cx="8229600" cy="4790107"/>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smtClean="0"/>
              <a:t>University of Leicester</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4" y="6409782"/>
            <a:ext cx="1220061" cy="326302"/>
          </a:xfrm>
          <a:prstGeom prst="rect">
            <a:avLst/>
          </a:prstGeom>
        </p:spPr>
      </p:pic>
    </p:spTree>
    <p:extLst>
      <p:ext uri="{BB962C8B-B14F-4D97-AF65-F5344CB8AC3E}">
        <p14:creationId xmlns:p14="http://schemas.microsoft.com/office/powerpoint/2010/main" val="293681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1BE5B1-4112-5647-8A5C-6B865865409F}"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9502D-8F58-4440-A5A9-F3FDD342658B}" type="slidenum">
              <a:rPr lang="en-US" smtClean="0"/>
              <a:t>‹#›</a:t>
            </a:fld>
            <a:endParaRPr lang="en-US"/>
          </a:p>
        </p:txBody>
      </p:sp>
    </p:spTree>
    <p:extLst>
      <p:ext uri="{BB962C8B-B14F-4D97-AF65-F5344CB8AC3E}">
        <p14:creationId xmlns:p14="http://schemas.microsoft.com/office/powerpoint/2010/main" val="266508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7422B1-4616-EB4E-B142-06A2330ACF2B}"/>
              </a:ext>
            </a:extLst>
          </p:cNvPr>
          <p:cNvSpPr>
            <a:spLocks noGrp="1"/>
          </p:cNvSpPr>
          <p:nvPr>
            <p:ph type="title" hasCustomPrompt="1"/>
          </p:nvPr>
        </p:nvSpPr>
        <p:spPr>
          <a:xfrm>
            <a:off x="4307840" y="479602"/>
            <a:ext cx="4351528" cy="1325033"/>
          </a:xfrm>
          <a:prstGeom prst="rect">
            <a:avLst/>
          </a:prstGeom>
        </p:spPr>
        <p:txBody>
          <a:bodyPr vert="horz" lIns="91440" tIns="45720" rIns="91440" bIns="45720" rtlCol="0" anchor="t" anchorCtr="0">
            <a:normAutofit/>
          </a:bodyPr>
          <a:lstStyle/>
          <a:p>
            <a:r>
              <a:rPr lang="en-US" dirty="0"/>
              <a:t>CLICK TO ADD TITLE</a:t>
            </a:r>
          </a:p>
        </p:txBody>
      </p:sp>
      <p:sp>
        <p:nvSpPr>
          <p:cNvPr id="8" name="Text Placeholder 2">
            <a:extLst>
              <a:ext uri="{FF2B5EF4-FFF2-40B4-BE49-F238E27FC236}">
                <a16:creationId xmlns:a16="http://schemas.microsoft.com/office/drawing/2014/main" id="{DFDFD312-095C-D241-A891-B0779AF842ED}"/>
              </a:ext>
            </a:extLst>
          </p:cNvPr>
          <p:cNvSpPr>
            <a:spLocks noGrp="1"/>
          </p:cNvSpPr>
          <p:nvPr>
            <p:ph idx="1"/>
          </p:nvPr>
        </p:nvSpPr>
        <p:spPr>
          <a:xfrm>
            <a:off x="4307840" y="1940101"/>
            <a:ext cx="4612640" cy="3844325"/>
          </a:xfrm>
          <a:prstGeom prst="rect">
            <a:avLst/>
          </a:prstGeom>
        </p:spPr>
        <p:txBody>
          <a:bodyPr vert="horz" lIns="91440" tIns="45720" rIns="91440" bIns="45720" rtlCol="0">
            <a:normAutofit/>
          </a:bodyPr>
          <a:lstStyle/>
          <a:p>
            <a:pPr lvl="0"/>
            <a:endParaRPr lang="en-US" dirty="0"/>
          </a:p>
        </p:txBody>
      </p:sp>
      <p:sp>
        <p:nvSpPr>
          <p:cNvPr id="9" name="Picture Placeholder 2">
            <a:extLst>
              <a:ext uri="{FF2B5EF4-FFF2-40B4-BE49-F238E27FC236}">
                <a16:creationId xmlns:a16="http://schemas.microsoft.com/office/drawing/2014/main" id="{1364D754-D660-DE4E-97A6-321C95BA3338}"/>
              </a:ext>
            </a:extLst>
          </p:cNvPr>
          <p:cNvSpPr>
            <a:spLocks noGrp="1"/>
          </p:cNvSpPr>
          <p:nvPr>
            <p:ph type="pic" idx="10"/>
          </p:nvPr>
        </p:nvSpPr>
        <p:spPr>
          <a:xfrm>
            <a:off x="0" y="0"/>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864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A374BFB-C27E-FA42-ADCE-11940F2668D6}"/>
              </a:ext>
            </a:extLst>
          </p:cNvPr>
          <p:cNvSpPr>
            <a:spLocks noGrp="1"/>
          </p:cNvSpPr>
          <p:nvPr>
            <p:ph type="pic" idx="1"/>
          </p:nvPr>
        </p:nvSpPr>
        <p:spPr>
          <a:xfrm>
            <a:off x="5248656" y="1"/>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Placeholder 1">
            <a:extLst>
              <a:ext uri="{FF2B5EF4-FFF2-40B4-BE49-F238E27FC236}">
                <a16:creationId xmlns:a16="http://schemas.microsoft.com/office/drawing/2014/main" id="{1A754BA6-2C17-A143-8CA2-AA3007F204B5}"/>
              </a:ext>
            </a:extLst>
          </p:cNvPr>
          <p:cNvSpPr>
            <a:spLocks noGrp="1"/>
          </p:cNvSpPr>
          <p:nvPr>
            <p:ph type="title" hasCustomPrompt="1"/>
          </p:nvPr>
        </p:nvSpPr>
        <p:spPr>
          <a:xfrm>
            <a:off x="264160" y="460587"/>
            <a:ext cx="4353560" cy="1230631"/>
          </a:xfrm>
          <a:prstGeom prst="rect">
            <a:avLst/>
          </a:prstGeom>
        </p:spPr>
        <p:txBody>
          <a:bodyPr vert="horz" lIns="91440" tIns="45720" rIns="91440" bIns="45720" rtlCol="0" anchor="t" anchorCtr="0">
            <a:normAutofit/>
          </a:bodyPr>
          <a:lstStyle>
            <a:lvl1pPr>
              <a:defRPr cap="all" baseline="0"/>
            </a:lvl1pPr>
          </a:lstStyle>
          <a:p>
            <a:r>
              <a:rPr lang="en-US" dirty="0"/>
              <a:t>CLICK TO ADD TITLE</a:t>
            </a:r>
          </a:p>
        </p:txBody>
      </p:sp>
      <p:sp>
        <p:nvSpPr>
          <p:cNvPr id="9" name="Text Placeholder 2">
            <a:extLst>
              <a:ext uri="{FF2B5EF4-FFF2-40B4-BE49-F238E27FC236}">
                <a16:creationId xmlns:a16="http://schemas.microsoft.com/office/drawing/2014/main" id="{5CB3CB89-688E-A24A-B810-DAA546E96860}"/>
              </a:ext>
            </a:extLst>
          </p:cNvPr>
          <p:cNvSpPr>
            <a:spLocks noGrp="1"/>
          </p:cNvSpPr>
          <p:nvPr>
            <p:ph idx="10"/>
          </p:nvPr>
        </p:nvSpPr>
        <p:spPr>
          <a:xfrm>
            <a:off x="264160" y="1826685"/>
            <a:ext cx="4582160" cy="3903556"/>
          </a:xfrm>
          <a:prstGeom prst="rect">
            <a:avLst/>
          </a:prstGeom>
        </p:spPr>
        <p:txBody>
          <a:bodyPr vert="horz" lIns="91440" tIns="45720" rIns="91440" bIns="45720" rtlCol="0">
            <a:normAutofit/>
          </a:bodyPr>
          <a:lstStyle>
            <a:lvl1pPr>
              <a:defRPr sz="2000">
                <a:solidFill>
                  <a:srgbClr val="5B6770"/>
                </a:solidFill>
              </a:defRPr>
            </a:lvl1pPr>
          </a:lstStyle>
          <a:p>
            <a:pPr lvl="0"/>
            <a:endParaRPr lang="en-US" dirty="0"/>
          </a:p>
        </p:txBody>
      </p:sp>
    </p:spTree>
    <p:extLst>
      <p:ext uri="{BB962C8B-B14F-4D97-AF65-F5344CB8AC3E}">
        <p14:creationId xmlns:p14="http://schemas.microsoft.com/office/powerpoint/2010/main" val="32438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5"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A374BFB-C27E-FA42-ADCE-11940F2668D6}"/>
              </a:ext>
            </a:extLst>
          </p:cNvPr>
          <p:cNvSpPr>
            <a:spLocks noGrp="1"/>
          </p:cNvSpPr>
          <p:nvPr>
            <p:ph type="pic" idx="1"/>
          </p:nvPr>
        </p:nvSpPr>
        <p:spPr>
          <a:xfrm>
            <a:off x="5248656" y="1"/>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Placeholder 1">
            <a:extLst>
              <a:ext uri="{FF2B5EF4-FFF2-40B4-BE49-F238E27FC236}">
                <a16:creationId xmlns:a16="http://schemas.microsoft.com/office/drawing/2014/main" id="{1A754BA6-2C17-A143-8CA2-AA3007F204B5}"/>
              </a:ext>
            </a:extLst>
          </p:cNvPr>
          <p:cNvSpPr>
            <a:spLocks noGrp="1"/>
          </p:cNvSpPr>
          <p:nvPr>
            <p:ph type="title" hasCustomPrompt="1"/>
          </p:nvPr>
        </p:nvSpPr>
        <p:spPr>
          <a:xfrm>
            <a:off x="233680" y="515623"/>
            <a:ext cx="4384040" cy="1164165"/>
          </a:xfrm>
          <a:prstGeom prst="rect">
            <a:avLst/>
          </a:prstGeom>
        </p:spPr>
        <p:txBody>
          <a:bodyPr vert="horz" lIns="91440" tIns="45720" rIns="91440" bIns="45720" rtlCol="0" anchor="t" anchorCtr="0">
            <a:normAutofit/>
          </a:bodyPr>
          <a:lstStyle>
            <a:lvl1pPr>
              <a:defRPr sz="2400" cap="all" baseline="0"/>
            </a:lvl1pPr>
          </a:lstStyle>
          <a:p>
            <a:r>
              <a:rPr lang="en-US" dirty="0"/>
              <a:t>CLICK TO ADD TITLE</a:t>
            </a:r>
          </a:p>
        </p:txBody>
      </p:sp>
      <p:sp>
        <p:nvSpPr>
          <p:cNvPr id="6" name="Content Placeholder 2">
            <a:extLst>
              <a:ext uri="{FF2B5EF4-FFF2-40B4-BE49-F238E27FC236}">
                <a16:creationId xmlns:a16="http://schemas.microsoft.com/office/drawing/2014/main" id="{E3BBF6DE-58A4-8A49-B86C-72740367A3B0}"/>
              </a:ext>
            </a:extLst>
          </p:cNvPr>
          <p:cNvSpPr>
            <a:spLocks noGrp="1"/>
          </p:cNvSpPr>
          <p:nvPr>
            <p:ph sz="half" idx="10"/>
          </p:nvPr>
        </p:nvSpPr>
        <p:spPr>
          <a:xfrm>
            <a:off x="233680" y="1826685"/>
            <a:ext cx="4592320" cy="3808729"/>
          </a:xfrm>
          <a:prstGeom prst="rect">
            <a:avLst/>
          </a:prstGeom>
        </p:spPr>
        <p:txBody>
          <a:bodyPr/>
          <a:lstStyle>
            <a:lvl1pPr marL="342900" indent="-342900">
              <a:lnSpc>
                <a:spcPct val="100000"/>
              </a:lnSpc>
              <a:spcBef>
                <a:spcPts val="500"/>
              </a:spcBef>
              <a:buClr>
                <a:srgbClr val="D40028"/>
              </a:buClr>
              <a:buFont typeface="Arial" panose="020B0604020202020204" pitchFamily="34" charset="0"/>
              <a:buChar char="•"/>
              <a:defRPr sz="1800" baseline="0">
                <a:solidFill>
                  <a:srgbClr val="5B6770"/>
                </a:solidFill>
              </a:defRPr>
            </a:lvl1pPr>
            <a:lvl2pPr>
              <a:lnSpc>
                <a:spcPct val="100000"/>
              </a:lnSpc>
              <a:spcBef>
                <a:spcPts val="500"/>
              </a:spcBef>
              <a:buClr>
                <a:srgbClr val="D40028"/>
              </a:buClr>
              <a:defRPr sz="1600" baseline="0">
                <a:solidFill>
                  <a:srgbClr val="5B6770"/>
                </a:solidFill>
              </a:defRPr>
            </a:lvl2pPr>
            <a:lvl3pPr>
              <a:lnSpc>
                <a:spcPct val="100000"/>
              </a:lnSpc>
              <a:spcBef>
                <a:spcPts val="500"/>
              </a:spcBef>
              <a:buClr>
                <a:srgbClr val="D40028"/>
              </a:buClr>
              <a:defRPr sz="1400" baseline="0">
                <a:solidFill>
                  <a:srgbClr val="5B6770"/>
                </a:solidFill>
              </a:defRPr>
            </a:lvl3pPr>
            <a:lvl4pPr>
              <a:lnSpc>
                <a:spcPct val="100000"/>
              </a:lnSpc>
              <a:spcBef>
                <a:spcPts val="500"/>
              </a:spcBef>
              <a:buClr>
                <a:srgbClr val="D40028"/>
              </a:buClr>
              <a:defRPr sz="1200" baseline="0">
                <a:solidFill>
                  <a:srgbClr val="5B6770"/>
                </a:solidFill>
              </a:defRPr>
            </a:lvl4pPr>
            <a:lvl5pPr>
              <a:lnSpc>
                <a:spcPct val="100000"/>
              </a:lnSpc>
              <a:spcBef>
                <a:spcPts val="500"/>
              </a:spcBef>
              <a:buClr>
                <a:srgbClr val="D40028"/>
              </a:buClr>
              <a:defRPr sz="1200" baseline="0">
                <a:solidFill>
                  <a:srgbClr val="5B677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64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5"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7422B1-4616-EB4E-B142-06A2330ACF2B}"/>
              </a:ext>
            </a:extLst>
          </p:cNvPr>
          <p:cNvSpPr>
            <a:spLocks noGrp="1"/>
          </p:cNvSpPr>
          <p:nvPr>
            <p:ph type="title" hasCustomPrompt="1"/>
          </p:nvPr>
        </p:nvSpPr>
        <p:spPr>
          <a:xfrm>
            <a:off x="4307840" y="479602"/>
            <a:ext cx="4351528" cy="1325033"/>
          </a:xfrm>
          <a:prstGeom prst="rect">
            <a:avLst/>
          </a:prstGeom>
        </p:spPr>
        <p:txBody>
          <a:bodyPr vert="horz" lIns="91440" tIns="45720" rIns="91440" bIns="45720" rtlCol="0" anchor="t" anchorCtr="0">
            <a:normAutofit/>
          </a:bodyPr>
          <a:lstStyle/>
          <a:p>
            <a:r>
              <a:rPr lang="en-US" dirty="0"/>
              <a:t>CLICK TO ADD TITLE</a:t>
            </a:r>
          </a:p>
        </p:txBody>
      </p:sp>
      <p:sp>
        <p:nvSpPr>
          <p:cNvPr id="8" name="Text Placeholder 2">
            <a:extLst>
              <a:ext uri="{FF2B5EF4-FFF2-40B4-BE49-F238E27FC236}">
                <a16:creationId xmlns:a16="http://schemas.microsoft.com/office/drawing/2014/main" id="{DFDFD312-095C-D241-A891-B0779AF842ED}"/>
              </a:ext>
            </a:extLst>
          </p:cNvPr>
          <p:cNvSpPr>
            <a:spLocks noGrp="1"/>
          </p:cNvSpPr>
          <p:nvPr>
            <p:ph idx="1"/>
          </p:nvPr>
        </p:nvSpPr>
        <p:spPr>
          <a:xfrm>
            <a:off x="4307840" y="1940101"/>
            <a:ext cx="4612640" cy="3844325"/>
          </a:xfrm>
          <a:prstGeom prst="rect">
            <a:avLst/>
          </a:prstGeom>
        </p:spPr>
        <p:txBody>
          <a:bodyPr vert="horz" lIns="91440" tIns="45720" rIns="91440" bIns="45720" rtlCol="0">
            <a:normAutofit/>
          </a:bodyPr>
          <a:lstStyle/>
          <a:p>
            <a:pPr lvl="0"/>
            <a:endParaRPr lang="en-US" dirty="0"/>
          </a:p>
        </p:txBody>
      </p:sp>
      <p:sp>
        <p:nvSpPr>
          <p:cNvPr id="9" name="Picture Placeholder 2">
            <a:extLst>
              <a:ext uri="{FF2B5EF4-FFF2-40B4-BE49-F238E27FC236}">
                <a16:creationId xmlns:a16="http://schemas.microsoft.com/office/drawing/2014/main" id="{1364D754-D660-DE4E-97A6-321C95BA3338}"/>
              </a:ext>
            </a:extLst>
          </p:cNvPr>
          <p:cNvSpPr>
            <a:spLocks noGrp="1"/>
          </p:cNvSpPr>
          <p:nvPr>
            <p:ph type="pic" idx="10"/>
          </p:nvPr>
        </p:nvSpPr>
        <p:spPr>
          <a:xfrm>
            <a:off x="0" y="0"/>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430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7422B1-4616-EB4E-B142-06A2330ACF2B}"/>
              </a:ext>
            </a:extLst>
          </p:cNvPr>
          <p:cNvSpPr>
            <a:spLocks noGrp="1"/>
          </p:cNvSpPr>
          <p:nvPr>
            <p:ph type="title" hasCustomPrompt="1"/>
          </p:nvPr>
        </p:nvSpPr>
        <p:spPr>
          <a:xfrm>
            <a:off x="4318000" y="568960"/>
            <a:ext cx="4341368" cy="1235675"/>
          </a:xfrm>
          <a:prstGeom prst="rect">
            <a:avLst/>
          </a:prstGeom>
        </p:spPr>
        <p:txBody>
          <a:bodyPr vert="horz" lIns="91440" tIns="45720" rIns="91440" bIns="45720" rtlCol="0" anchor="t" anchorCtr="0">
            <a:normAutofit/>
          </a:bodyPr>
          <a:lstStyle/>
          <a:p>
            <a:r>
              <a:rPr lang="en-US" dirty="0"/>
              <a:t>CLICK TO ADD TITLE</a:t>
            </a:r>
          </a:p>
        </p:txBody>
      </p:sp>
      <p:sp>
        <p:nvSpPr>
          <p:cNvPr id="9" name="Picture Placeholder 2">
            <a:extLst>
              <a:ext uri="{FF2B5EF4-FFF2-40B4-BE49-F238E27FC236}">
                <a16:creationId xmlns:a16="http://schemas.microsoft.com/office/drawing/2014/main" id="{1364D754-D660-DE4E-97A6-321C95BA3338}"/>
              </a:ext>
            </a:extLst>
          </p:cNvPr>
          <p:cNvSpPr>
            <a:spLocks noGrp="1"/>
          </p:cNvSpPr>
          <p:nvPr>
            <p:ph type="pic" idx="10"/>
          </p:nvPr>
        </p:nvSpPr>
        <p:spPr>
          <a:xfrm>
            <a:off x="0" y="0"/>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Content Placeholder 2">
            <a:extLst>
              <a:ext uri="{FF2B5EF4-FFF2-40B4-BE49-F238E27FC236}">
                <a16:creationId xmlns:a16="http://schemas.microsoft.com/office/drawing/2014/main" id="{38291682-A784-AB4D-9159-244A5D4D6B0F}"/>
              </a:ext>
            </a:extLst>
          </p:cNvPr>
          <p:cNvSpPr>
            <a:spLocks noGrp="1"/>
          </p:cNvSpPr>
          <p:nvPr>
            <p:ph sz="half" idx="11"/>
          </p:nvPr>
        </p:nvSpPr>
        <p:spPr>
          <a:xfrm>
            <a:off x="4318000" y="1975698"/>
            <a:ext cx="4572000" cy="3808729"/>
          </a:xfrm>
          <a:prstGeom prst="rect">
            <a:avLst/>
          </a:prstGeom>
        </p:spPr>
        <p:txBody>
          <a:bodyPr/>
          <a:lstStyle>
            <a:lvl1pPr marL="342900" indent="-342900">
              <a:lnSpc>
                <a:spcPct val="100000"/>
              </a:lnSpc>
              <a:spcBef>
                <a:spcPts val="500"/>
              </a:spcBef>
              <a:buClr>
                <a:srgbClr val="D40028"/>
              </a:buClr>
              <a:buFont typeface="Arial" panose="020B0604020202020204" pitchFamily="34" charset="0"/>
              <a:buChar char="•"/>
              <a:defRPr sz="1800" baseline="0">
                <a:solidFill>
                  <a:srgbClr val="5B6770"/>
                </a:solidFill>
              </a:defRPr>
            </a:lvl1pPr>
            <a:lvl2pPr>
              <a:lnSpc>
                <a:spcPct val="100000"/>
              </a:lnSpc>
              <a:spcBef>
                <a:spcPts val="500"/>
              </a:spcBef>
              <a:buClr>
                <a:srgbClr val="D40028"/>
              </a:buClr>
              <a:defRPr sz="1600" baseline="0">
                <a:solidFill>
                  <a:srgbClr val="5B6770"/>
                </a:solidFill>
              </a:defRPr>
            </a:lvl2pPr>
            <a:lvl3pPr>
              <a:lnSpc>
                <a:spcPct val="100000"/>
              </a:lnSpc>
              <a:spcBef>
                <a:spcPts val="500"/>
              </a:spcBef>
              <a:buClr>
                <a:srgbClr val="D40028"/>
              </a:buClr>
              <a:defRPr sz="1400" baseline="0">
                <a:solidFill>
                  <a:srgbClr val="5B6770"/>
                </a:solidFill>
              </a:defRPr>
            </a:lvl3pPr>
            <a:lvl4pPr>
              <a:lnSpc>
                <a:spcPct val="100000"/>
              </a:lnSpc>
              <a:spcBef>
                <a:spcPts val="500"/>
              </a:spcBef>
              <a:buClr>
                <a:srgbClr val="D40028"/>
              </a:buClr>
              <a:defRPr sz="1200" baseline="0">
                <a:solidFill>
                  <a:srgbClr val="5B6770"/>
                </a:solidFill>
              </a:defRPr>
            </a:lvl4pPr>
            <a:lvl5pPr>
              <a:lnSpc>
                <a:spcPct val="100000"/>
              </a:lnSpc>
              <a:spcBef>
                <a:spcPts val="500"/>
              </a:spcBef>
              <a:buClr>
                <a:srgbClr val="D40028"/>
              </a:buClr>
              <a:defRPr sz="1200" baseline="0">
                <a:solidFill>
                  <a:srgbClr val="5B677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1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cessibility Title Slide">
    <p:bg>
      <p:bgPr>
        <a:solidFill>
          <a:srgbClr val="F8F3CF"/>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66E5A0BC-69C8-CC44-AD7D-8B2C02446E10}"/>
              </a:ext>
            </a:extLst>
          </p:cNvPr>
          <p:cNvSpPr/>
          <p:nvPr userDrawn="1"/>
        </p:nvSpPr>
        <p:spPr>
          <a:xfrm>
            <a:off x="273754" y="3826904"/>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968D783-88DD-7D4A-8451-EF2A94AC6213}"/>
              </a:ext>
            </a:extLst>
          </p:cNvPr>
          <p:cNvCxnSpPr>
            <a:cxnSpLocks/>
          </p:cNvCxnSpPr>
          <p:nvPr userDrawn="1"/>
        </p:nvCxnSpPr>
        <p:spPr>
          <a:xfrm>
            <a:off x="253925" y="4295550"/>
            <a:ext cx="86001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F9A83518-55B4-4F4E-80ED-540F7CAD36EA}"/>
              </a:ext>
            </a:extLst>
          </p:cNvPr>
          <p:cNvSpPr/>
          <p:nvPr userDrawn="1"/>
        </p:nvSpPr>
        <p:spPr>
          <a:xfrm rot="10800000">
            <a:off x="8646523" y="1956461"/>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006AA78-AF3A-424E-87C9-F5CDCB82FF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926" y="267495"/>
            <a:ext cx="1639246" cy="437753"/>
          </a:xfrm>
          <a:prstGeom prst="rect">
            <a:avLst/>
          </a:prstGeom>
        </p:spPr>
      </p:pic>
      <p:sp>
        <p:nvSpPr>
          <p:cNvPr id="18" name="Title Placeholder 1">
            <a:extLst>
              <a:ext uri="{FF2B5EF4-FFF2-40B4-BE49-F238E27FC236}">
                <a16:creationId xmlns:a16="http://schemas.microsoft.com/office/drawing/2014/main" id="{B6AE1651-9096-0B4B-A6A5-D5B39C222913}"/>
              </a:ext>
            </a:extLst>
          </p:cNvPr>
          <p:cNvSpPr>
            <a:spLocks noGrp="1"/>
          </p:cNvSpPr>
          <p:nvPr>
            <p:ph type="title" hasCustomPrompt="1"/>
          </p:nvPr>
        </p:nvSpPr>
        <p:spPr>
          <a:xfrm>
            <a:off x="3801317" y="2802303"/>
            <a:ext cx="5061614" cy="865983"/>
          </a:xfrm>
          <a:prstGeom prst="rect">
            <a:avLst/>
          </a:prstGeom>
        </p:spPr>
        <p:txBody>
          <a:bodyPr vert="horz" lIns="91440" tIns="45720" rIns="91440" bIns="45720" rtlCol="0" anchor="b" anchorCtr="0">
            <a:normAutofit/>
          </a:bodyPr>
          <a:lstStyle>
            <a:lvl1pPr>
              <a:defRPr cap="all" baseline="0">
                <a:solidFill>
                  <a:schemeClr val="tx1"/>
                </a:solidFill>
                <a:latin typeface="Arial" panose="020B0604020202020204" pitchFamily="34" charset="0"/>
                <a:cs typeface="Arial" panose="020B0604020202020204" pitchFamily="34" charset="0"/>
              </a:defRPr>
            </a:lvl1pPr>
          </a:lstStyle>
          <a:p>
            <a:r>
              <a:rPr lang="en-US" dirty="0"/>
              <a:t>Accessible slide </a:t>
            </a:r>
            <a:br>
              <a:rPr lang="en-US" dirty="0"/>
            </a:br>
            <a:r>
              <a:rPr lang="en-US" dirty="0"/>
              <a:t>CLICK TO add title</a:t>
            </a:r>
          </a:p>
        </p:txBody>
      </p:sp>
      <p:sp>
        <p:nvSpPr>
          <p:cNvPr id="19" name="Text Placeholder 2">
            <a:extLst>
              <a:ext uri="{FF2B5EF4-FFF2-40B4-BE49-F238E27FC236}">
                <a16:creationId xmlns:a16="http://schemas.microsoft.com/office/drawing/2014/main" id="{8C6E9CE9-F499-B949-AC80-0B0C8556D039}"/>
              </a:ext>
            </a:extLst>
          </p:cNvPr>
          <p:cNvSpPr>
            <a:spLocks noGrp="1"/>
          </p:cNvSpPr>
          <p:nvPr>
            <p:ph type="body" idx="1" hasCustomPrompt="1"/>
          </p:nvPr>
        </p:nvSpPr>
        <p:spPr>
          <a:xfrm>
            <a:off x="3790301" y="3906984"/>
            <a:ext cx="5063753" cy="259967"/>
          </a:xfrm>
          <a:prstGeom prst="rect">
            <a:avLst/>
          </a:prstGeom>
        </p:spPr>
        <p:txBody>
          <a:bodyPr>
            <a:noAutofit/>
          </a:bodyPr>
          <a:lstStyle>
            <a:lvl1pPr marL="0" indent="0">
              <a:buNone/>
              <a:defRPr sz="1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AUTHOR</a:t>
            </a:r>
          </a:p>
        </p:txBody>
      </p:sp>
    </p:spTree>
    <p:extLst>
      <p:ext uri="{BB962C8B-B14F-4D97-AF65-F5344CB8AC3E}">
        <p14:creationId xmlns:p14="http://schemas.microsoft.com/office/powerpoint/2010/main" val="38304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781E232-B3A6-BB44-83EB-179396B408F5}"/>
              </a:ext>
            </a:extLst>
          </p:cNvPr>
          <p:cNvSpPr>
            <a:spLocks noGrp="1"/>
          </p:cNvSpPr>
          <p:nvPr>
            <p:ph type="title" hasCustomPrompt="1"/>
          </p:nvPr>
        </p:nvSpPr>
        <p:spPr>
          <a:xfrm>
            <a:off x="264160" y="501227"/>
            <a:ext cx="8251190" cy="1189991"/>
          </a:xfrm>
          <a:prstGeom prst="rect">
            <a:avLst/>
          </a:prstGeom>
        </p:spPr>
        <p:txBody>
          <a:bodyPr vert="horz" lIns="91440" tIns="45720" rIns="91440" bIns="45720" rtlCol="0" anchor="t" anchorCtr="0">
            <a:normAutofit/>
          </a:bodyPr>
          <a:lstStyle/>
          <a:p>
            <a:r>
              <a:rPr lang="en-US" dirty="0"/>
              <a:t>CLICK TO ADD TITLE</a:t>
            </a:r>
          </a:p>
        </p:txBody>
      </p:sp>
      <p:sp>
        <p:nvSpPr>
          <p:cNvPr id="8" name="Text Placeholder 2">
            <a:extLst>
              <a:ext uri="{FF2B5EF4-FFF2-40B4-BE49-F238E27FC236}">
                <a16:creationId xmlns:a16="http://schemas.microsoft.com/office/drawing/2014/main" id="{76E778E3-0326-1945-9B80-D9C8DB1B8081}"/>
              </a:ext>
            </a:extLst>
          </p:cNvPr>
          <p:cNvSpPr>
            <a:spLocks noGrp="1"/>
          </p:cNvSpPr>
          <p:nvPr>
            <p:ph idx="1"/>
          </p:nvPr>
        </p:nvSpPr>
        <p:spPr>
          <a:xfrm>
            <a:off x="264160" y="1826685"/>
            <a:ext cx="8605520" cy="3890009"/>
          </a:xfrm>
          <a:prstGeom prst="rect">
            <a:avLst/>
          </a:prstGeom>
        </p:spPr>
        <p:txBody>
          <a:bodyPr vert="horz" lIns="91440" tIns="45720" rIns="91440" bIns="45720" rtlCol="0">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AD2D920-67E6-2F41-AB90-2DB01A66D35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28778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8FD3-8E07-8D47-8D41-7E13E60DEBA2}"/>
              </a:ext>
            </a:extLst>
          </p:cNvPr>
          <p:cNvSpPr>
            <a:spLocks noGrp="1"/>
          </p:cNvSpPr>
          <p:nvPr>
            <p:ph type="title" hasCustomPrompt="1"/>
          </p:nvPr>
        </p:nvSpPr>
        <p:spPr>
          <a:xfrm>
            <a:off x="254000" y="514774"/>
            <a:ext cx="8261350" cy="1176444"/>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89224A-4BA8-2444-86E6-5686B99837B6}"/>
              </a:ext>
            </a:extLst>
          </p:cNvPr>
          <p:cNvSpPr>
            <a:spLocks noGrp="1"/>
          </p:cNvSpPr>
          <p:nvPr>
            <p:ph sz="half" idx="1"/>
          </p:nvPr>
        </p:nvSpPr>
        <p:spPr>
          <a:xfrm>
            <a:off x="254000" y="1826685"/>
            <a:ext cx="4241800" cy="3876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5A61C-0E15-7D41-AD8A-A133294FDD51}"/>
              </a:ext>
            </a:extLst>
          </p:cNvPr>
          <p:cNvSpPr>
            <a:spLocks noGrp="1"/>
          </p:cNvSpPr>
          <p:nvPr>
            <p:ph sz="half" idx="2"/>
          </p:nvPr>
        </p:nvSpPr>
        <p:spPr>
          <a:xfrm>
            <a:off x="4648200" y="1826685"/>
            <a:ext cx="4211320" cy="38764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386EF3D9-EBAF-5849-956B-082467CC81AA}"/>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389822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d G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3A9B0-C64C-DC44-9119-E740C82940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20"/>
            <a:ext cx="9144000" cy="6856163"/>
          </a:xfrm>
          <a:prstGeom prst="rect">
            <a:avLst/>
          </a:prstGeom>
        </p:spPr>
      </p:pic>
      <p:pic>
        <p:nvPicPr>
          <p:cNvPr id="12" name="Picture 11">
            <a:extLst>
              <a:ext uri="{FF2B5EF4-FFF2-40B4-BE49-F238E27FC236}">
                <a16:creationId xmlns:a16="http://schemas.microsoft.com/office/drawing/2014/main" id="{E0C24366-104E-0C41-890C-F6B9AC17E6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593" y="283487"/>
            <a:ext cx="1482892" cy="395878"/>
          </a:xfrm>
          <a:prstGeom prst="rect">
            <a:avLst/>
          </a:prstGeom>
        </p:spPr>
      </p:pic>
      <p:sp>
        <p:nvSpPr>
          <p:cNvPr id="13" name="Freeform 12">
            <a:extLst>
              <a:ext uri="{FF2B5EF4-FFF2-40B4-BE49-F238E27FC236}">
                <a16:creationId xmlns:a16="http://schemas.microsoft.com/office/drawing/2014/main" id="{80EEA35E-5FEF-9E49-BBD8-7144D98CB95E}"/>
              </a:ext>
            </a:extLst>
          </p:cNvPr>
          <p:cNvSpPr/>
          <p:nvPr userDrawn="1"/>
        </p:nvSpPr>
        <p:spPr>
          <a:xfrm>
            <a:off x="273754" y="3834315"/>
            <a:ext cx="227358" cy="382175"/>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DAFC5583-3B5A-D84F-AEA6-36A261289AC1}"/>
              </a:ext>
            </a:extLst>
          </p:cNvPr>
          <p:cNvCxnSpPr>
            <a:cxnSpLocks/>
          </p:cNvCxnSpPr>
          <p:nvPr userDrawn="1"/>
        </p:nvCxnSpPr>
        <p:spPr>
          <a:xfrm>
            <a:off x="253927" y="4302815"/>
            <a:ext cx="86001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9303CE8D-87C7-D94B-B718-C1E04A8DDCED}"/>
              </a:ext>
            </a:extLst>
          </p:cNvPr>
          <p:cNvSpPr/>
          <p:nvPr userDrawn="1"/>
        </p:nvSpPr>
        <p:spPr>
          <a:xfrm rot="10800000">
            <a:off x="8646523" y="1964450"/>
            <a:ext cx="227358" cy="382175"/>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402C6BEC-002B-BF48-9F10-02A3D68CA979}"/>
              </a:ext>
            </a:extLst>
          </p:cNvPr>
          <p:cNvSpPr>
            <a:spLocks noGrp="1"/>
          </p:cNvSpPr>
          <p:nvPr>
            <p:ph type="body" idx="1" hasCustomPrompt="1"/>
          </p:nvPr>
        </p:nvSpPr>
        <p:spPr>
          <a:xfrm>
            <a:off x="3790301" y="3915373"/>
            <a:ext cx="5063753" cy="259967"/>
          </a:xfrm>
          <a:prstGeom prst="rect">
            <a:avLst/>
          </a:prstGeom>
        </p:spPr>
        <p:txBody>
          <a:bodyPr>
            <a:noAutofit/>
          </a:bodyPr>
          <a:lstStyle>
            <a:lvl1pPr marL="0" indent="0">
              <a:buNone/>
              <a:defRPr sz="14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AUTHOR</a:t>
            </a:r>
          </a:p>
        </p:txBody>
      </p:sp>
      <p:sp>
        <p:nvSpPr>
          <p:cNvPr id="18" name="Title Placeholder 1">
            <a:extLst>
              <a:ext uri="{FF2B5EF4-FFF2-40B4-BE49-F238E27FC236}">
                <a16:creationId xmlns:a16="http://schemas.microsoft.com/office/drawing/2014/main" id="{E351E4CD-C9FE-324F-90E6-494964C26F2C}"/>
              </a:ext>
            </a:extLst>
          </p:cNvPr>
          <p:cNvSpPr>
            <a:spLocks noGrp="1"/>
          </p:cNvSpPr>
          <p:nvPr>
            <p:ph type="title" hasCustomPrompt="1"/>
          </p:nvPr>
        </p:nvSpPr>
        <p:spPr>
          <a:xfrm>
            <a:off x="3801317" y="2346626"/>
            <a:ext cx="5061614" cy="1441272"/>
          </a:xfrm>
          <a:prstGeom prst="rect">
            <a:avLst/>
          </a:prstGeom>
        </p:spPr>
        <p:txBody>
          <a:bodyPr vert="horz" lIns="90000" tIns="45720" rIns="91440" bIns="45720" rtlCol="0" anchor="b" anchorCtr="0">
            <a:normAutofit/>
          </a:bodyPr>
          <a:lstStyle>
            <a:lvl1pPr>
              <a:defRPr cap="all" baseline="0">
                <a:solidFill>
                  <a:schemeClr val="bg1"/>
                </a:solidFill>
              </a:defRPr>
            </a:lvl1pPr>
          </a:lstStyle>
          <a:p>
            <a:r>
              <a:rPr lang="en-US" dirty="0"/>
              <a:t>CLICK TO add presentation title</a:t>
            </a:r>
          </a:p>
        </p:txBody>
      </p:sp>
    </p:spTree>
    <p:extLst>
      <p:ext uri="{BB962C8B-B14F-4D97-AF65-F5344CB8AC3E}">
        <p14:creationId xmlns:p14="http://schemas.microsoft.com/office/powerpoint/2010/main" val="134707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D2BD-4696-394D-897B-38AB9751D07D}"/>
              </a:ext>
            </a:extLst>
          </p:cNvPr>
          <p:cNvSpPr>
            <a:spLocks noGrp="1"/>
          </p:cNvSpPr>
          <p:nvPr>
            <p:ph type="title" hasCustomPrompt="1"/>
          </p:nvPr>
        </p:nvSpPr>
        <p:spPr>
          <a:xfrm>
            <a:off x="264160" y="514774"/>
            <a:ext cx="8252778" cy="1176444"/>
          </a:xfrm>
          <a:prstGeom prst="rect">
            <a:avLst/>
          </a:prstGeom>
        </p:spPr>
        <p:txBody>
          <a:bodyPr/>
          <a:lstStyle/>
          <a:p>
            <a:r>
              <a:rPr lang="en-US" dirty="0"/>
              <a:t>CLICK TO EDIT TITLE STYLE</a:t>
            </a:r>
          </a:p>
        </p:txBody>
      </p:sp>
      <p:sp>
        <p:nvSpPr>
          <p:cNvPr id="3" name="Text Placeholder 2">
            <a:extLst>
              <a:ext uri="{FF2B5EF4-FFF2-40B4-BE49-F238E27FC236}">
                <a16:creationId xmlns:a16="http://schemas.microsoft.com/office/drawing/2014/main" id="{7664A780-56E2-D245-9028-A5198D381ABE}"/>
              </a:ext>
            </a:extLst>
          </p:cNvPr>
          <p:cNvSpPr>
            <a:spLocks noGrp="1"/>
          </p:cNvSpPr>
          <p:nvPr>
            <p:ph type="body" idx="1" hasCustomPrompt="1"/>
          </p:nvPr>
        </p:nvSpPr>
        <p:spPr>
          <a:xfrm>
            <a:off x="264161" y="1680634"/>
            <a:ext cx="4234815" cy="825500"/>
          </a:xfrm>
          <a:prstGeom prst="rect">
            <a:avLst/>
          </a:prstGeom>
        </p:spPr>
        <p:txBody>
          <a:bodyPr anchor="b">
            <a:normAutofit/>
          </a:bodyPr>
          <a:lstStyle>
            <a:lvl1pPr marL="0" indent="0">
              <a:buNone/>
              <a:defRPr sz="1600" b="0">
                <a:solidFill>
                  <a:srgbClr val="D4002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8E92A64-4A04-1949-AADB-788004AEB1AB}"/>
              </a:ext>
            </a:extLst>
          </p:cNvPr>
          <p:cNvSpPr>
            <a:spLocks noGrp="1"/>
          </p:cNvSpPr>
          <p:nvPr>
            <p:ph sz="half" idx="2"/>
          </p:nvPr>
        </p:nvSpPr>
        <p:spPr>
          <a:xfrm>
            <a:off x="264161" y="2506133"/>
            <a:ext cx="4234815" cy="3224107"/>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E4195B27-3EC8-C94F-9BDC-9CF523DE863E}"/>
              </a:ext>
            </a:extLst>
          </p:cNvPr>
          <p:cNvSpPr>
            <a:spLocks noGrp="1"/>
          </p:cNvSpPr>
          <p:nvPr>
            <p:ph type="body" idx="13" hasCustomPrompt="1"/>
          </p:nvPr>
        </p:nvSpPr>
        <p:spPr>
          <a:xfrm>
            <a:off x="4646614" y="1691218"/>
            <a:ext cx="4223067" cy="825500"/>
          </a:xfrm>
          <a:prstGeom prst="rect">
            <a:avLst/>
          </a:prstGeom>
        </p:spPr>
        <p:txBody>
          <a:bodyPr anchor="b">
            <a:normAutofit/>
          </a:bodyPr>
          <a:lstStyle>
            <a:lvl1pPr marL="0" indent="0">
              <a:buNone/>
              <a:defRPr sz="1600" b="0">
                <a:solidFill>
                  <a:srgbClr val="D4002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CF88B60D-238C-8845-AA7B-7CBC3B038DAA}"/>
              </a:ext>
            </a:extLst>
          </p:cNvPr>
          <p:cNvSpPr>
            <a:spLocks noGrp="1"/>
          </p:cNvSpPr>
          <p:nvPr>
            <p:ph sz="half" idx="14"/>
          </p:nvPr>
        </p:nvSpPr>
        <p:spPr>
          <a:xfrm>
            <a:off x="4646614" y="2516717"/>
            <a:ext cx="4223067" cy="3213523"/>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5D9973A4-C7D7-C641-ADB7-5A1507FFC67C}"/>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1195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45CE-1737-3140-941E-4DE338BAB477}"/>
              </a:ext>
            </a:extLst>
          </p:cNvPr>
          <p:cNvSpPr>
            <a:spLocks noGrp="1"/>
          </p:cNvSpPr>
          <p:nvPr>
            <p:ph type="title" hasCustomPrompt="1"/>
          </p:nvPr>
        </p:nvSpPr>
        <p:spPr>
          <a:xfrm>
            <a:off x="314960" y="501227"/>
            <a:ext cx="8200390" cy="1189991"/>
          </a:xfrm>
          <a:prstGeom prst="rect">
            <a:avLst/>
          </a:prstGeo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791006C-9A58-F146-BCD0-3CFF385D0F2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13133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EEC2786-8ECE-5F4C-8FC4-90EB19A5227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99793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B461-B496-3743-9156-D7F71EF32102}"/>
              </a:ext>
            </a:extLst>
          </p:cNvPr>
          <p:cNvSpPr>
            <a:spLocks noGrp="1"/>
          </p:cNvSpPr>
          <p:nvPr>
            <p:ph type="title" hasCustomPrompt="1"/>
          </p:nvPr>
        </p:nvSpPr>
        <p:spPr>
          <a:xfrm>
            <a:off x="284481" y="457200"/>
            <a:ext cx="3295333" cy="1600200"/>
          </a:xfrm>
          <a:prstGeom prst="rect">
            <a:avLst/>
          </a:prstGeom>
        </p:spPr>
        <p:txBody>
          <a:bodyPr anchor="t" anchorCtr="0">
            <a:no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5A0DC502-95D3-B442-B00D-63AA12660C97}"/>
              </a:ext>
            </a:extLst>
          </p:cNvPr>
          <p:cNvSpPr>
            <a:spLocks noGrp="1"/>
          </p:cNvSpPr>
          <p:nvPr>
            <p:ph type="body" sz="half" idx="2"/>
          </p:nvPr>
        </p:nvSpPr>
        <p:spPr>
          <a:xfrm>
            <a:off x="264161" y="2057400"/>
            <a:ext cx="3315653" cy="36830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EF25EA96-0D75-0F4F-B6F4-A7FE99A2465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
        <p:nvSpPr>
          <p:cNvPr id="9" name="Content Placeholder 3">
            <a:extLst>
              <a:ext uri="{FF2B5EF4-FFF2-40B4-BE49-F238E27FC236}">
                <a16:creationId xmlns:a16="http://schemas.microsoft.com/office/drawing/2014/main" id="{CD4FCE6E-DD4E-AE46-9C79-01B7A4EA11ED}"/>
              </a:ext>
            </a:extLst>
          </p:cNvPr>
          <p:cNvSpPr>
            <a:spLocks noGrp="1"/>
          </p:cNvSpPr>
          <p:nvPr>
            <p:ph sz="half" idx="14"/>
          </p:nvPr>
        </p:nvSpPr>
        <p:spPr>
          <a:xfrm>
            <a:off x="3745371" y="457200"/>
            <a:ext cx="5069709" cy="52832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16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A374BFB-C27E-FA42-ADCE-11940F2668D6}"/>
              </a:ext>
            </a:extLst>
          </p:cNvPr>
          <p:cNvSpPr>
            <a:spLocks noGrp="1"/>
          </p:cNvSpPr>
          <p:nvPr>
            <p:ph type="pic" idx="1"/>
          </p:nvPr>
        </p:nvSpPr>
        <p:spPr>
          <a:xfrm>
            <a:off x="5248656" y="1"/>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Placeholder 1">
            <a:extLst>
              <a:ext uri="{FF2B5EF4-FFF2-40B4-BE49-F238E27FC236}">
                <a16:creationId xmlns:a16="http://schemas.microsoft.com/office/drawing/2014/main" id="{1A754BA6-2C17-A143-8CA2-AA3007F204B5}"/>
              </a:ext>
            </a:extLst>
          </p:cNvPr>
          <p:cNvSpPr>
            <a:spLocks noGrp="1"/>
          </p:cNvSpPr>
          <p:nvPr>
            <p:ph type="title" hasCustomPrompt="1"/>
          </p:nvPr>
        </p:nvSpPr>
        <p:spPr>
          <a:xfrm>
            <a:off x="264160" y="460587"/>
            <a:ext cx="4353560" cy="1230631"/>
          </a:xfrm>
          <a:prstGeom prst="rect">
            <a:avLst/>
          </a:prstGeom>
        </p:spPr>
        <p:txBody>
          <a:bodyPr vert="horz" lIns="91440" tIns="45720" rIns="91440" bIns="45720" rtlCol="0" anchor="t" anchorCtr="0">
            <a:normAutofit/>
          </a:bodyPr>
          <a:lstStyle>
            <a:lvl1pPr>
              <a:defRPr sz="2400"/>
            </a:lvl1pPr>
          </a:lstStyle>
          <a:p>
            <a:r>
              <a:rPr lang="en-US" dirty="0"/>
              <a:t>CLICK TO ADD TITLE</a:t>
            </a:r>
          </a:p>
        </p:txBody>
      </p:sp>
      <p:sp>
        <p:nvSpPr>
          <p:cNvPr id="9" name="Text Placeholder 2">
            <a:extLst>
              <a:ext uri="{FF2B5EF4-FFF2-40B4-BE49-F238E27FC236}">
                <a16:creationId xmlns:a16="http://schemas.microsoft.com/office/drawing/2014/main" id="{5CB3CB89-688E-A24A-B810-DAA546E96860}"/>
              </a:ext>
            </a:extLst>
          </p:cNvPr>
          <p:cNvSpPr>
            <a:spLocks noGrp="1"/>
          </p:cNvSpPr>
          <p:nvPr>
            <p:ph idx="10"/>
          </p:nvPr>
        </p:nvSpPr>
        <p:spPr>
          <a:xfrm>
            <a:off x="264160" y="1826685"/>
            <a:ext cx="4602480" cy="3862916"/>
          </a:xfrm>
          <a:prstGeom prst="rect">
            <a:avLst/>
          </a:prstGeom>
        </p:spPr>
        <p:txBody>
          <a:bodyPr vert="horz" lIns="91440" tIns="45720" rIns="91440" bIns="45720" rtlCol="0">
            <a:normAutofit/>
          </a:bodyPr>
          <a:lstStyle>
            <a:lvl1pPr>
              <a:defRPr sz="2000">
                <a:solidFill>
                  <a:schemeClr val="tx1"/>
                </a:solidFill>
              </a:defRPr>
            </a:lvl1pPr>
          </a:lstStyle>
          <a:p>
            <a:pPr lvl="0"/>
            <a:endParaRPr lang="en-US" dirty="0"/>
          </a:p>
        </p:txBody>
      </p:sp>
    </p:spTree>
    <p:extLst>
      <p:ext uri="{BB962C8B-B14F-4D97-AF65-F5344CB8AC3E}">
        <p14:creationId xmlns:p14="http://schemas.microsoft.com/office/powerpoint/2010/main" val="7705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5"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and Image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A374BFB-C27E-FA42-ADCE-11940F2668D6}"/>
              </a:ext>
            </a:extLst>
          </p:cNvPr>
          <p:cNvSpPr>
            <a:spLocks noGrp="1"/>
          </p:cNvSpPr>
          <p:nvPr>
            <p:ph type="pic" idx="1"/>
          </p:nvPr>
        </p:nvSpPr>
        <p:spPr>
          <a:xfrm>
            <a:off x="5248656" y="1"/>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Placeholder 1">
            <a:extLst>
              <a:ext uri="{FF2B5EF4-FFF2-40B4-BE49-F238E27FC236}">
                <a16:creationId xmlns:a16="http://schemas.microsoft.com/office/drawing/2014/main" id="{1A754BA6-2C17-A143-8CA2-AA3007F204B5}"/>
              </a:ext>
            </a:extLst>
          </p:cNvPr>
          <p:cNvSpPr>
            <a:spLocks noGrp="1"/>
          </p:cNvSpPr>
          <p:nvPr>
            <p:ph type="title" hasCustomPrompt="1"/>
          </p:nvPr>
        </p:nvSpPr>
        <p:spPr>
          <a:xfrm>
            <a:off x="264160" y="487681"/>
            <a:ext cx="4353560" cy="1203537"/>
          </a:xfrm>
          <a:prstGeom prst="rect">
            <a:avLst/>
          </a:prstGeom>
        </p:spPr>
        <p:txBody>
          <a:bodyPr vert="horz" lIns="91440" tIns="45720" rIns="91440" bIns="45720" rtlCol="0" anchor="t" anchorCtr="0">
            <a:normAutofit/>
          </a:bodyPr>
          <a:lstStyle>
            <a:lvl1pPr>
              <a:defRPr sz="2400"/>
            </a:lvl1pPr>
          </a:lstStyle>
          <a:p>
            <a:r>
              <a:rPr lang="en-US" dirty="0"/>
              <a:t>CLICK TO ADD TITLE</a:t>
            </a:r>
          </a:p>
        </p:txBody>
      </p:sp>
      <p:sp>
        <p:nvSpPr>
          <p:cNvPr id="5" name="Content Placeholder 2">
            <a:extLst>
              <a:ext uri="{FF2B5EF4-FFF2-40B4-BE49-F238E27FC236}">
                <a16:creationId xmlns:a16="http://schemas.microsoft.com/office/drawing/2014/main" id="{EF3CDC79-1E2C-154E-BD18-C9C1317E6328}"/>
              </a:ext>
            </a:extLst>
          </p:cNvPr>
          <p:cNvSpPr>
            <a:spLocks noGrp="1"/>
          </p:cNvSpPr>
          <p:nvPr>
            <p:ph sz="half" idx="11"/>
          </p:nvPr>
        </p:nvSpPr>
        <p:spPr>
          <a:xfrm>
            <a:off x="264160" y="1853778"/>
            <a:ext cx="4612640" cy="3835823"/>
          </a:xfrm>
          <a:prstGeom prst="rect">
            <a:avLst/>
          </a:prstGeom>
        </p:spPr>
        <p:txBody>
          <a:bodyPr/>
          <a:lstStyle>
            <a:lvl1pPr marL="342900" indent="-342900">
              <a:lnSpc>
                <a:spcPct val="100000"/>
              </a:lnSpc>
              <a:spcBef>
                <a:spcPts val="500"/>
              </a:spcBef>
              <a:buFont typeface="Arial" panose="020B0604020202020204" pitchFamily="34" charset="0"/>
              <a:buChar char="•"/>
              <a:defRPr sz="1800" baseline="0">
                <a:solidFill>
                  <a:schemeClr val="tx1"/>
                </a:solidFill>
              </a:defRPr>
            </a:lvl1pPr>
            <a:lvl2pPr>
              <a:lnSpc>
                <a:spcPct val="100000"/>
              </a:lnSpc>
              <a:spcBef>
                <a:spcPts val="500"/>
              </a:spcBef>
              <a:defRPr sz="1600" baseline="0">
                <a:solidFill>
                  <a:schemeClr val="tx1"/>
                </a:solidFill>
              </a:defRPr>
            </a:lvl2pPr>
            <a:lvl3pPr>
              <a:lnSpc>
                <a:spcPct val="100000"/>
              </a:lnSpc>
              <a:spcBef>
                <a:spcPts val="500"/>
              </a:spcBef>
              <a:defRPr sz="1400" baseline="0">
                <a:solidFill>
                  <a:schemeClr val="tx1"/>
                </a:solidFill>
              </a:defRPr>
            </a:lvl3pPr>
            <a:lvl4pPr>
              <a:lnSpc>
                <a:spcPct val="100000"/>
              </a:lnSpc>
              <a:spcBef>
                <a:spcPts val="500"/>
              </a:spcBef>
              <a:defRPr sz="1200" baseline="0">
                <a:solidFill>
                  <a:schemeClr val="tx1"/>
                </a:solidFill>
              </a:defRPr>
            </a:lvl4pPr>
            <a:lvl5pPr>
              <a:lnSpc>
                <a:spcPct val="100000"/>
              </a:lnSpc>
              <a:spcBef>
                <a:spcPts val="500"/>
              </a:spcBef>
              <a:defRPr sz="12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45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5"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7422B1-4616-EB4E-B142-06A2330ACF2B}"/>
              </a:ext>
            </a:extLst>
          </p:cNvPr>
          <p:cNvSpPr>
            <a:spLocks noGrp="1"/>
          </p:cNvSpPr>
          <p:nvPr>
            <p:ph type="title" hasCustomPrompt="1"/>
          </p:nvPr>
        </p:nvSpPr>
        <p:spPr>
          <a:xfrm>
            <a:off x="4307840" y="568960"/>
            <a:ext cx="4351528" cy="1235675"/>
          </a:xfrm>
          <a:prstGeom prst="rect">
            <a:avLst/>
          </a:prstGeom>
        </p:spPr>
        <p:txBody>
          <a:bodyPr vert="horz" lIns="91440" tIns="45720" rIns="91440" bIns="45720" rtlCol="0" anchor="t" anchorCtr="0">
            <a:normAutofit/>
          </a:bodyPr>
          <a:lstStyle/>
          <a:p>
            <a:r>
              <a:rPr lang="en-US" dirty="0"/>
              <a:t>CLICK TO ADD TITLE</a:t>
            </a:r>
          </a:p>
        </p:txBody>
      </p:sp>
      <p:sp>
        <p:nvSpPr>
          <p:cNvPr id="8" name="Text Placeholder 2">
            <a:extLst>
              <a:ext uri="{FF2B5EF4-FFF2-40B4-BE49-F238E27FC236}">
                <a16:creationId xmlns:a16="http://schemas.microsoft.com/office/drawing/2014/main" id="{DFDFD312-095C-D241-A891-B0779AF842ED}"/>
              </a:ext>
            </a:extLst>
          </p:cNvPr>
          <p:cNvSpPr>
            <a:spLocks noGrp="1"/>
          </p:cNvSpPr>
          <p:nvPr>
            <p:ph idx="1"/>
          </p:nvPr>
        </p:nvSpPr>
        <p:spPr>
          <a:xfrm>
            <a:off x="4307840" y="1940101"/>
            <a:ext cx="4622800" cy="3857872"/>
          </a:xfrm>
          <a:prstGeom prst="rect">
            <a:avLst/>
          </a:prstGeom>
        </p:spPr>
        <p:txBody>
          <a:bodyPr vert="horz" lIns="91440" tIns="45720" rIns="91440" bIns="45720" rtlCol="0">
            <a:normAutofit/>
          </a:bodyPr>
          <a:lstStyle/>
          <a:p>
            <a:pPr lvl="0"/>
            <a:endParaRPr lang="en-US" dirty="0"/>
          </a:p>
        </p:txBody>
      </p:sp>
      <p:sp>
        <p:nvSpPr>
          <p:cNvPr id="9" name="Picture Placeholder 2">
            <a:extLst>
              <a:ext uri="{FF2B5EF4-FFF2-40B4-BE49-F238E27FC236}">
                <a16:creationId xmlns:a16="http://schemas.microsoft.com/office/drawing/2014/main" id="{1364D754-D660-DE4E-97A6-321C95BA3338}"/>
              </a:ext>
            </a:extLst>
          </p:cNvPr>
          <p:cNvSpPr>
            <a:spLocks noGrp="1"/>
          </p:cNvSpPr>
          <p:nvPr>
            <p:ph type="pic" idx="10"/>
          </p:nvPr>
        </p:nvSpPr>
        <p:spPr>
          <a:xfrm>
            <a:off x="0" y="0"/>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1174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nd Image Lef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17422B1-4616-EB4E-B142-06A2330ACF2B}"/>
              </a:ext>
            </a:extLst>
          </p:cNvPr>
          <p:cNvSpPr>
            <a:spLocks noGrp="1"/>
          </p:cNvSpPr>
          <p:nvPr>
            <p:ph type="title" hasCustomPrompt="1"/>
          </p:nvPr>
        </p:nvSpPr>
        <p:spPr>
          <a:xfrm>
            <a:off x="4307840" y="596054"/>
            <a:ext cx="4351528" cy="1208581"/>
          </a:xfrm>
          <a:prstGeom prst="rect">
            <a:avLst/>
          </a:prstGeom>
        </p:spPr>
        <p:txBody>
          <a:bodyPr vert="horz" lIns="91440" tIns="45720" rIns="91440" bIns="45720" rtlCol="0" anchor="t" anchorCtr="0">
            <a:normAutofit/>
          </a:bodyPr>
          <a:lstStyle/>
          <a:p>
            <a:r>
              <a:rPr lang="en-US" dirty="0"/>
              <a:t>CLICK TO ADD TITLE</a:t>
            </a:r>
          </a:p>
        </p:txBody>
      </p:sp>
      <p:sp>
        <p:nvSpPr>
          <p:cNvPr id="9" name="Picture Placeholder 2">
            <a:extLst>
              <a:ext uri="{FF2B5EF4-FFF2-40B4-BE49-F238E27FC236}">
                <a16:creationId xmlns:a16="http://schemas.microsoft.com/office/drawing/2014/main" id="{1364D754-D660-DE4E-97A6-321C95BA3338}"/>
              </a:ext>
            </a:extLst>
          </p:cNvPr>
          <p:cNvSpPr>
            <a:spLocks noGrp="1"/>
          </p:cNvSpPr>
          <p:nvPr>
            <p:ph type="pic" idx="10"/>
          </p:nvPr>
        </p:nvSpPr>
        <p:spPr>
          <a:xfrm>
            <a:off x="0" y="0"/>
            <a:ext cx="389534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Content Placeholder 2">
            <a:extLst>
              <a:ext uri="{FF2B5EF4-FFF2-40B4-BE49-F238E27FC236}">
                <a16:creationId xmlns:a16="http://schemas.microsoft.com/office/drawing/2014/main" id="{47DB7205-8BFF-1A42-B457-71DEAD4E3194}"/>
              </a:ext>
            </a:extLst>
          </p:cNvPr>
          <p:cNvSpPr>
            <a:spLocks noGrp="1"/>
          </p:cNvSpPr>
          <p:nvPr>
            <p:ph sz="half" idx="11"/>
          </p:nvPr>
        </p:nvSpPr>
        <p:spPr>
          <a:xfrm>
            <a:off x="4307840" y="2020571"/>
            <a:ext cx="4602480" cy="3709669"/>
          </a:xfrm>
          <a:prstGeom prst="rect">
            <a:avLst/>
          </a:prstGeom>
        </p:spPr>
        <p:txBody>
          <a:bodyPr/>
          <a:lstStyle>
            <a:lvl1pPr marL="342900" indent="-342900">
              <a:lnSpc>
                <a:spcPct val="100000"/>
              </a:lnSpc>
              <a:spcBef>
                <a:spcPts val="500"/>
              </a:spcBef>
              <a:buFont typeface="Arial" panose="020B0604020202020204" pitchFamily="34" charset="0"/>
              <a:buChar char="•"/>
              <a:defRPr sz="1800" baseline="0">
                <a:solidFill>
                  <a:schemeClr val="tx1"/>
                </a:solidFill>
              </a:defRPr>
            </a:lvl1pPr>
            <a:lvl2pPr>
              <a:lnSpc>
                <a:spcPct val="100000"/>
              </a:lnSpc>
              <a:spcBef>
                <a:spcPts val="500"/>
              </a:spcBef>
              <a:defRPr sz="1600" baseline="0">
                <a:solidFill>
                  <a:schemeClr val="tx1"/>
                </a:solidFill>
              </a:defRPr>
            </a:lvl2pPr>
            <a:lvl3pPr>
              <a:lnSpc>
                <a:spcPct val="100000"/>
              </a:lnSpc>
              <a:spcBef>
                <a:spcPts val="500"/>
              </a:spcBef>
              <a:defRPr sz="1400" baseline="0">
                <a:solidFill>
                  <a:schemeClr val="tx1"/>
                </a:solidFill>
              </a:defRPr>
            </a:lvl3pPr>
            <a:lvl4pPr>
              <a:lnSpc>
                <a:spcPct val="100000"/>
              </a:lnSpc>
              <a:spcBef>
                <a:spcPts val="500"/>
              </a:spcBef>
              <a:defRPr sz="1200" baseline="0">
                <a:solidFill>
                  <a:schemeClr val="tx1"/>
                </a:solidFill>
              </a:defRPr>
            </a:lvl4pPr>
            <a:lvl5pPr>
              <a:lnSpc>
                <a:spcPct val="100000"/>
              </a:lnSpc>
              <a:spcBef>
                <a:spcPts val="500"/>
              </a:spcBef>
              <a:defRPr sz="12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174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G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ACFD71-9519-E346-BBAE-97A9464F7A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20"/>
            <a:ext cx="9144000" cy="6856163"/>
          </a:xfrm>
          <a:prstGeom prst="rect">
            <a:avLst/>
          </a:prstGeom>
        </p:spPr>
      </p:pic>
      <p:pic>
        <p:nvPicPr>
          <p:cNvPr id="11" name="Picture 10">
            <a:extLst>
              <a:ext uri="{FF2B5EF4-FFF2-40B4-BE49-F238E27FC236}">
                <a16:creationId xmlns:a16="http://schemas.microsoft.com/office/drawing/2014/main" id="{199F25E2-DCE2-A046-82B3-BBCB747BE6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7593" y="283487"/>
            <a:ext cx="1482892" cy="395878"/>
          </a:xfrm>
          <a:prstGeom prst="rect">
            <a:avLst/>
          </a:prstGeom>
        </p:spPr>
      </p:pic>
      <p:sp>
        <p:nvSpPr>
          <p:cNvPr id="12" name="Freeform 11">
            <a:extLst>
              <a:ext uri="{FF2B5EF4-FFF2-40B4-BE49-F238E27FC236}">
                <a16:creationId xmlns:a16="http://schemas.microsoft.com/office/drawing/2014/main" id="{E48000E0-5A93-2E43-B760-43591ED1F0A6}"/>
              </a:ext>
            </a:extLst>
          </p:cNvPr>
          <p:cNvSpPr/>
          <p:nvPr userDrawn="1"/>
        </p:nvSpPr>
        <p:spPr>
          <a:xfrm>
            <a:off x="273754" y="3834315"/>
            <a:ext cx="227358" cy="382175"/>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9F808A70-5154-BE47-86FD-F18448C910DD}"/>
              </a:ext>
            </a:extLst>
          </p:cNvPr>
          <p:cNvCxnSpPr>
            <a:cxnSpLocks/>
          </p:cNvCxnSpPr>
          <p:nvPr userDrawn="1"/>
        </p:nvCxnSpPr>
        <p:spPr>
          <a:xfrm>
            <a:off x="253927" y="4302815"/>
            <a:ext cx="86001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3F829B6F-A45F-C640-9E5B-612C3E049E42}"/>
              </a:ext>
            </a:extLst>
          </p:cNvPr>
          <p:cNvSpPr/>
          <p:nvPr userDrawn="1"/>
        </p:nvSpPr>
        <p:spPr>
          <a:xfrm rot="10800000">
            <a:off x="8646523" y="1964450"/>
            <a:ext cx="227358" cy="382175"/>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AB5E78A1-6BDD-4A42-9B27-32BB4E728196}"/>
              </a:ext>
            </a:extLst>
          </p:cNvPr>
          <p:cNvSpPr>
            <a:spLocks noGrp="1"/>
          </p:cNvSpPr>
          <p:nvPr>
            <p:ph type="body" idx="1" hasCustomPrompt="1"/>
          </p:nvPr>
        </p:nvSpPr>
        <p:spPr>
          <a:xfrm>
            <a:off x="3790301" y="3915373"/>
            <a:ext cx="5063753" cy="259967"/>
          </a:xfrm>
          <a:prstGeom prst="rect">
            <a:avLst/>
          </a:prstGeom>
        </p:spPr>
        <p:txBody>
          <a:bodyPr>
            <a:noAutofit/>
          </a:bodyPr>
          <a:lstStyle>
            <a:lvl1pPr marL="0" indent="0">
              <a:buNone/>
              <a:defRPr sz="14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AUTHOR</a:t>
            </a:r>
          </a:p>
        </p:txBody>
      </p:sp>
      <p:sp>
        <p:nvSpPr>
          <p:cNvPr id="18" name="Title Placeholder 1">
            <a:extLst>
              <a:ext uri="{FF2B5EF4-FFF2-40B4-BE49-F238E27FC236}">
                <a16:creationId xmlns:a16="http://schemas.microsoft.com/office/drawing/2014/main" id="{862EB6D8-E05B-0845-86EE-1704DB75E6AF}"/>
              </a:ext>
            </a:extLst>
          </p:cNvPr>
          <p:cNvSpPr>
            <a:spLocks noGrp="1"/>
          </p:cNvSpPr>
          <p:nvPr>
            <p:ph type="title" hasCustomPrompt="1"/>
          </p:nvPr>
        </p:nvSpPr>
        <p:spPr>
          <a:xfrm>
            <a:off x="3801317" y="2346626"/>
            <a:ext cx="5061614" cy="1441272"/>
          </a:xfrm>
          <a:prstGeom prst="rect">
            <a:avLst/>
          </a:prstGeom>
        </p:spPr>
        <p:txBody>
          <a:bodyPr vert="horz" lIns="90000" tIns="45720" rIns="91440" bIns="45720" rtlCol="0" anchor="b" anchorCtr="0">
            <a:normAutofit/>
          </a:bodyPr>
          <a:lstStyle>
            <a:lvl1pPr>
              <a:defRPr cap="all" baseline="0">
                <a:solidFill>
                  <a:schemeClr val="bg1"/>
                </a:solidFill>
              </a:defRPr>
            </a:lvl1pPr>
          </a:lstStyle>
          <a:p>
            <a:r>
              <a:rPr lang="en-US" dirty="0"/>
              <a:t>CLICK TO add presentation title</a:t>
            </a:r>
          </a:p>
        </p:txBody>
      </p:sp>
    </p:spTree>
    <p:extLst>
      <p:ext uri="{BB962C8B-B14F-4D97-AF65-F5344CB8AC3E}">
        <p14:creationId xmlns:p14="http://schemas.microsoft.com/office/powerpoint/2010/main" val="27389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781E232-B3A6-BB44-83EB-179396B408F5}"/>
              </a:ext>
            </a:extLst>
          </p:cNvPr>
          <p:cNvSpPr>
            <a:spLocks noGrp="1"/>
          </p:cNvSpPr>
          <p:nvPr>
            <p:ph type="title" hasCustomPrompt="1"/>
          </p:nvPr>
        </p:nvSpPr>
        <p:spPr>
          <a:xfrm>
            <a:off x="264160" y="541867"/>
            <a:ext cx="8251190" cy="1149351"/>
          </a:xfrm>
          <a:prstGeom prst="rect">
            <a:avLst/>
          </a:prstGeom>
        </p:spPr>
        <p:txBody>
          <a:bodyPr vert="horz" lIns="91440" tIns="45720" rIns="91440" bIns="45720" rtlCol="0" anchor="t" anchorCtr="0">
            <a:normAutofit/>
          </a:bodyPr>
          <a:lstStyle/>
          <a:p>
            <a:r>
              <a:rPr lang="en-US" dirty="0"/>
              <a:t>CLICK TO ADD TITLE</a:t>
            </a:r>
          </a:p>
        </p:txBody>
      </p:sp>
      <p:sp>
        <p:nvSpPr>
          <p:cNvPr id="8" name="Text Placeholder 2">
            <a:extLst>
              <a:ext uri="{FF2B5EF4-FFF2-40B4-BE49-F238E27FC236}">
                <a16:creationId xmlns:a16="http://schemas.microsoft.com/office/drawing/2014/main" id="{76E778E3-0326-1945-9B80-D9C8DB1B8081}"/>
              </a:ext>
            </a:extLst>
          </p:cNvPr>
          <p:cNvSpPr>
            <a:spLocks noGrp="1"/>
          </p:cNvSpPr>
          <p:nvPr>
            <p:ph idx="1"/>
          </p:nvPr>
        </p:nvSpPr>
        <p:spPr>
          <a:xfrm>
            <a:off x="264160" y="1826685"/>
            <a:ext cx="8585200" cy="3876463"/>
          </a:xfrm>
          <a:prstGeom prst="rect">
            <a:avLst/>
          </a:prstGeom>
        </p:spPr>
        <p:txBody>
          <a:bodyPr vert="horz" lIns="91440" tIns="45720" rIns="91440" bIns="45720" rtlCol="0">
            <a:normAutofit/>
          </a:bodyPr>
          <a:lstStyle>
            <a:lvl1pPr>
              <a:buClr>
                <a:srgbClr val="D40028"/>
              </a:buClr>
              <a:defRPr sz="1800"/>
            </a:lvl1pPr>
            <a:lvl2pPr>
              <a:buClr>
                <a:srgbClr val="D40028"/>
              </a:buClr>
              <a:defRPr sz="1600"/>
            </a:lvl2pPr>
            <a:lvl3pPr>
              <a:buClr>
                <a:srgbClr val="D40028"/>
              </a:buClr>
              <a:defRPr sz="1400"/>
            </a:lvl3pPr>
            <a:lvl4pPr>
              <a:buClr>
                <a:srgbClr val="D40028"/>
              </a:buClr>
              <a:defRPr sz="1200"/>
            </a:lvl4pPr>
            <a:lvl5pPr>
              <a:buClr>
                <a:srgbClr val="D40028"/>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AD2D920-67E6-2F41-AB90-2DB01A66D35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41697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8FD3-8E07-8D47-8D41-7E13E60DEBA2}"/>
              </a:ext>
            </a:extLst>
          </p:cNvPr>
          <p:cNvSpPr>
            <a:spLocks noGrp="1"/>
          </p:cNvSpPr>
          <p:nvPr>
            <p:ph type="title" hasCustomPrompt="1"/>
          </p:nvPr>
        </p:nvSpPr>
        <p:spPr>
          <a:xfrm>
            <a:off x="264160" y="474134"/>
            <a:ext cx="8251190" cy="1217084"/>
          </a:xfrm>
          <a:prstGeom prst="rect">
            <a:avLst/>
          </a:prstGeom>
        </p:spPr>
        <p:txBody>
          <a:bodyPr anchor="t" anchorCtr="0"/>
          <a:lstStyle/>
          <a:p>
            <a:r>
              <a:rPr lang="en-US" dirty="0"/>
              <a:t>CLICK TO add title</a:t>
            </a:r>
          </a:p>
        </p:txBody>
      </p:sp>
      <p:sp>
        <p:nvSpPr>
          <p:cNvPr id="3" name="Content Placeholder 2">
            <a:extLst>
              <a:ext uri="{FF2B5EF4-FFF2-40B4-BE49-F238E27FC236}">
                <a16:creationId xmlns:a16="http://schemas.microsoft.com/office/drawing/2014/main" id="{4589224A-4BA8-2444-86E6-5686B99837B6}"/>
              </a:ext>
            </a:extLst>
          </p:cNvPr>
          <p:cNvSpPr>
            <a:spLocks noGrp="1"/>
          </p:cNvSpPr>
          <p:nvPr>
            <p:ph sz="half" idx="1"/>
          </p:nvPr>
        </p:nvSpPr>
        <p:spPr>
          <a:xfrm>
            <a:off x="264160" y="1826685"/>
            <a:ext cx="4231640" cy="3890009"/>
          </a:xfrm>
          <a:prstGeom prst="rect">
            <a:avLst/>
          </a:prstGeom>
        </p:spPr>
        <p:txBody>
          <a:bodyPr/>
          <a:lstStyle>
            <a:lvl1pPr>
              <a:buClr>
                <a:srgbClr val="D40028"/>
              </a:buClr>
              <a:defRPr/>
            </a:lvl1pPr>
            <a:lvl2pPr>
              <a:buClr>
                <a:srgbClr val="D40028"/>
              </a:buClr>
              <a:defRPr/>
            </a:lvl2pPr>
            <a:lvl3pPr>
              <a:buClr>
                <a:srgbClr val="D40028"/>
              </a:buClr>
              <a:defRPr/>
            </a:lvl3pPr>
            <a:lvl4pPr>
              <a:buClr>
                <a:srgbClr val="D40028"/>
              </a:buClr>
              <a:defRPr/>
            </a:lvl4pPr>
            <a:lvl5pPr>
              <a:buClr>
                <a:srgbClr val="D40028"/>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FF5A61C-0E15-7D41-AD8A-A133294FDD51}"/>
              </a:ext>
            </a:extLst>
          </p:cNvPr>
          <p:cNvSpPr>
            <a:spLocks noGrp="1"/>
          </p:cNvSpPr>
          <p:nvPr>
            <p:ph sz="half" idx="2"/>
          </p:nvPr>
        </p:nvSpPr>
        <p:spPr>
          <a:xfrm>
            <a:off x="4648200" y="1826685"/>
            <a:ext cx="4191000" cy="3890009"/>
          </a:xfrm>
          <a:prstGeom prst="rect">
            <a:avLst/>
          </a:prstGeom>
        </p:spPr>
        <p:txBody>
          <a:bodyPr/>
          <a:lstStyle>
            <a:lvl1pPr>
              <a:buClr>
                <a:srgbClr val="D40028"/>
              </a:buClr>
              <a:defRPr/>
            </a:lvl1pPr>
            <a:lvl2pPr>
              <a:buClr>
                <a:srgbClr val="D40028"/>
              </a:buClr>
              <a:defRPr/>
            </a:lvl2pPr>
            <a:lvl3pPr>
              <a:buClr>
                <a:srgbClr val="D40028"/>
              </a:buClr>
              <a:defRPr/>
            </a:lvl3pPr>
            <a:lvl4pPr>
              <a:buClr>
                <a:srgbClr val="D40028"/>
              </a:buClr>
              <a:defRPr/>
            </a:lvl4pPr>
            <a:lvl5pPr>
              <a:buClr>
                <a:srgbClr val="D40028"/>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386EF3D9-EBAF-5849-956B-082467CC81AA}"/>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31356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D2BD-4696-394D-897B-38AB9751D07D}"/>
              </a:ext>
            </a:extLst>
          </p:cNvPr>
          <p:cNvSpPr>
            <a:spLocks noGrp="1"/>
          </p:cNvSpPr>
          <p:nvPr>
            <p:ph type="title" hasCustomPrompt="1"/>
          </p:nvPr>
        </p:nvSpPr>
        <p:spPr>
          <a:xfrm>
            <a:off x="284480" y="528321"/>
            <a:ext cx="8232458" cy="1162897"/>
          </a:xfrm>
          <a:prstGeom prst="rect">
            <a:avLst/>
          </a:prstGeom>
        </p:spPr>
        <p:txBody>
          <a:bodyPr anchor="t" anchorCtr="0"/>
          <a:lstStyle/>
          <a:p>
            <a:r>
              <a:rPr lang="en-US" dirty="0"/>
              <a:t>CLICK TO add title</a:t>
            </a:r>
          </a:p>
        </p:txBody>
      </p:sp>
      <p:sp>
        <p:nvSpPr>
          <p:cNvPr id="3" name="Text Placeholder 2">
            <a:extLst>
              <a:ext uri="{FF2B5EF4-FFF2-40B4-BE49-F238E27FC236}">
                <a16:creationId xmlns:a16="http://schemas.microsoft.com/office/drawing/2014/main" id="{7664A780-56E2-D245-9028-A5198D381ABE}"/>
              </a:ext>
            </a:extLst>
          </p:cNvPr>
          <p:cNvSpPr>
            <a:spLocks noGrp="1"/>
          </p:cNvSpPr>
          <p:nvPr>
            <p:ph type="body" idx="1" hasCustomPrompt="1"/>
          </p:nvPr>
        </p:nvSpPr>
        <p:spPr>
          <a:xfrm>
            <a:off x="284481" y="1680634"/>
            <a:ext cx="4214495" cy="554567"/>
          </a:xfrm>
          <a:prstGeom prst="rect">
            <a:avLst/>
          </a:prstGeom>
        </p:spPr>
        <p:txBody>
          <a:bodyPr anchor="t" anchorCtr="0">
            <a:normAutofit/>
          </a:bodyPr>
          <a:lstStyle>
            <a:lvl1pPr marL="0" indent="0">
              <a:buNone/>
              <a:defRPr sz="1600" b="0" cap="all" baseline="0">
                <a:solidFill>
                  <a:srgbClr val="D4002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8E92A64-4A04-1949-AADB-788004AEB1AB}"/>
              </a:ext>
            </a:extLst>
          </p:cNvPr>
          <p:cNvSpPr>
            <a:spLocks noGrp="1"/>
          </p:cNvSpPr>
          <p:nvPr>
            <p:ph sz="half" idx="2"/>
          </p:nvPr>
        </p:nvSpPr>
        <p:spPr>
          <a:xfrm>
            <a:off x="284481" y="2302933"/>
            <a:ext cx="4214495" cy="3386667"/>
          </a:xfrm>
          <a:prstGeom prst="rect">
            <a:avLst/>
          </a:prstGeom>
        </p:spPr>
        <p:txBody>
          <a:bodyPr/>
          <a:lstStyle>
            <a:lvl1pPr>
              <a:buClr>
                <a:srgbClr val="D40028"/>
              </a:buClr>
              <a:defRPr sz="1800">
                <a:latin typeface="Arial" panose="020B0604020202020204" pitchFamily="34" charset="0"/>
                <a:cs typeface="Arial" panose="020B0604020202020204" pitchFamily="34" charset="0"/>
              </a:defRPr>
            </a:lvl1pPr>
            <a:lvl2pPr>
              <a:buClr>
                <a:srgbClr val="D40028"/>
              </a:buClr>
              <a:defRPr sz="1600">
                <a:latin typeface="Arial" panose="020B0604020202020204" pitchFamily="34" charset="0"/>
                <a:cs typeface="Arial" panose="020B0604020202020204" pitchFamily="34" charset="0"/>
              </a:defRPr>
            </a:lvl2pPr>
            <a:lvl3pPr>
              <a:buClr>
                <a:srgbClr val="D40028"/>
              </a:buClr>
              <a:defRPr sz="1400">
                <a:latin typeface="Arial" panose="020B0604020202020204" pitchFamily="34" charset="0"/>
                <a:cs typeface="Arial" panose="020B0604020202020204" pitchFamily="34" charset="0"/>
              </a:defRPr>
            </a:lvl3pPr>
            <a:lvl4pPr>
              <a:buClr>
                <a:srgbClr val="D40028"/>
              </a:buClr>
              <a:defRPr sz="1200">
                <a:latin typeface="Arial" panose="020B0604020202020204" pitchFamily="34" charset="0"/>
                <a:cs typeface="Arial" panose="020B0604020202020204" pitchFamily="34" charset="0"/>
              </a:defRPr>
            </a:lvl4pPr>
            <a:lvl5pPr>
              <a:buClr>
                <a:srgbClr val="D40028"/>
              </a:buCl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E4195B27-3EC8-C94F-9BDC-9CF523DE863E}"/>
              </a:ext>
            </a:extLst>
          </p:cNvPr>
          <p:cNvSpPr>
            <a:spLocks noGrp="1"/>
          </p:cNvSpPr>
          <p:nvPr>
            <p:ph type="body" idx="13" hasCustomPrompt="1"/>
          </p:nvPr>
        </p:nvSpPr>
        <p:spPr>
          <a:xfrm>
            <a:off x="4646614" y="1691218"/>
            <a:ext cx="4192587" cy="543983"/>
          </a:xfrm>
          <a:prstGeom prst="rect">
            <a:avLst/>
          </a:prstGeom>
        </p:spPr>
        <p:txBody>
          <a:bodyPr anchor="t" anchorCtr="0">
            <a:normAutofit/>
          </a:bodyPr>
          <a:lstStyle>
            <a:lvl1pPr marL="0" indent="0">
              <a:buNone/>
              <a:defRPr sz="1600" b="0" cap="all" baseline="0">
                <a:solidFill>
                  <a:srgbClr val="D4002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CF88B60D-238C-8845-AA7B-7CBC3B038DAA}"/>
              </a:ext>
            </a:extLst>
          </p:cNvPr>
          <p:cNvSpPr>
            <a:spLocks noGrp="1"/>
          </p:cNvSpPr>
          <p:nvPr>
            <p:ph sz="half" idx="14"/>
          </p:nvPr>
        </p:nvSpPr>
        <p:spPr>
          <a:xfrm>
            <a:off x="4646614" y="2313517"/>
            <a:ext cx="4192587" cy="3376083"/>
          </a:xfrm>
          <a:prstGeom prst="rect">
            <a:avLst/>
          </a:prstGeom>
        </p:spPr>
        <p:txBody>
          <a:bodyPr/>
          <a:lstStyle>
            <a:lvl1pPr>
              <a:buClr>
                <a:srgbClr val="D40028"/>
              </a:buClr>
              <a:defRPr sz="1800">
                <a:latin typeface="Arial" panose="020B0604020202020204" pitchFamily="34" charset="0"/>
                <a:cs typeface="Arial" panose="020B0604020202020204" pitchFamily="34" charset="0"/>
              </a:defRPr>
            </a:lvl1pPr>
            <a:lvl2pPr>
              <a:buClr>
                <a:srgbClr val="D40028"/>
              </a:buClr>
              <a:defRPr sz="1600">
                <a:latin typeface="Arial" panose="020B0604020202020204" pitchFamily="34" charset="0"/>
                <a:cs typeface="Arial" panose="020B0604020202020204" pitchFamily="34" charset="0"/>
              </a:defRPr>
            </a:lvl2pPr>
            <a:lvl3pPr>
              <a:buClr>
                <a:srgbClr val="D40028"/>
              </a:buClr>
              <a:defRPr sz="1400">
                <a:latin typeface="Arial" panose="020B0604020202020204" pitchFamily="34" charset="0"/>
                <a:cs typeface="Arial" panose="020B0604020202020204" pitchFamily="34" charset="0"/>
              </a:defRPr>
            </a:lvl3pPr>
            <a:lvl4pPr>
              <a:buClr>
                <a:srgbClr val="D40028"/>
              </a:buClr>
              <a:defRPr sz="1200">
                <a:latin typeface="Arial" panose="020B0604020202020204" pitchFamily="34" charset="0"/>
                <a:cs typeface="Arial" panose="020B0604020202020204" pitchFamily="34" charset="0"/>
              </a:defRPr>
            </a:lvl4pPr>
            <a:lvl5pPr>
              <a:buClr>
                <a:srgbClr val="D40028"/>
              </a:buCl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5D9973A4-C7D7-C641-ADB7-5A1507FFC67C}"/>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362112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45CE-1737-3140-941E-4DE338BAB477}"/>
              </a:ext>
            </a:extLst>
          </p:cNvPr>
          <p:cNvSpPr>
            <a:spLocks noGrp="1"/>
          </p:cNvSpPr>
          <p:nvPr>
            <p:ph type="title" hasCustomPrompt="1"/>
          </p:nvPr>
        </p:nvSpPr>
        <p:spPr>
          <a:xfrm>
            <a:off x="284480" y="501227"/>
            <a:ext cx="8230870" cy="1189991"/>
          </a:xfrm>
          <a:prstGeom prst="rect">
            <a:avLst/>
          </a:prstGeom>
        </p:spPr>
        <p:txBody>
          <a:bodyPr anchor="t" anchorCtr="0"/>
          <a:lstStyle/>
          <a:p>
            <a:r>
              <a:rPr lang="en-US" dirty="0"/>
              <a:t>CLICK TO add title</a:t>
            </a:r>
          </a:p>
        </p:txBody>
      </p:sp>
      <p:sp>
        <p:nvSpPr>
          <p:cNvPr id="6" name="Slide Number Placeholder 5">
            <a:extLst>
              <a:ext uri="{FF2B5EF4-FFF2-40B4-BE49-F238E27FC236}">
                <a16:creationId xmlns:a16="http://schemas.microsoft.com/office/drawing/2014/main" id="{D791006C-9A58-F146-BCD0-3CFF385D0F2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20175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EEC2786-8ECE-5F4C-8FC4-90EB19A5227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Tree>
    <p:extLst>
      <p:ext uri="{BB962C8B-B14F-4D97-AF65-F5344CB8AC3E}">
        <p14:creationId xmlns:p14="http://schemas.microsoft.com/office/powerpoint/2010/main" val="273495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B461-B496-3743-9156-D7F71EF32102}"/>
              </a:ext>
            </a:extLst>
          </p:cNvPr>
          <p:cNvSpPr>
            <a:spLocks noGrp="1"/>
          </p:cNvSpPr>
          <p:nvPr>
            <p:ph type="title" hasCustomPrompt="1"/>
          </p:nvPr>
        </p:nvSpPr>
        <p:spPr>
          <a:xfrm>
            <a:off x="254001" y="457200"/>
            <a:ext cx="3325813" cy="1600200"/>
          </a:xfrm>
          <a:prstGeom prst="rect">
            <a:avLst/>
          </a:prstGeom>
        </p:spPr>
        <p:txBody>
          <a:bodyPr anchor="t" anchorCtr="0">
            <a:noAutofit/>
          </a:bodyPr>
          <a:lstStyle>
            <a:lvl1pPr>
              <a:defRPr sz="2800" cap="all" baseline="0"/>
            </a:lvl1pPr>
          </a:lstStyle>
          <a:p>
            <a:r>
              <a:rPr lang="en-US" dirty="0"/>
              <a:t>Click to add title</a:t>
            </a:r>
          </a:p>
        </p:txBody>
      </p:sp>
      <p:sp>
        <p:nvSpPr>
          <p:cNvPr id="4" name="Text Placeholder 3">
            <a:extLst>
              <a:ext uri="{FF2B5EF4-FFF2-40B4-BE49-F238E27FC236}">
                <a16:creationId xmlns:a16="http://schemas.microsoft.com/office/drawing/2014/main" id="{5A0DC502-95D3-B442-B00D-63AA12660C97}"/>
              </a:ext>
            </a:extLst>
          </p:cNvPr>
          <p:cNvSpPr>
            <a:spLocks noGrp="1"/>
          </p:cNvSpPr>
          <p:nvPr>
            <p:ph type="body" sz="half" idx="2"/>
          </p:nvPr>
        </p:nvSpPr>
        <p:spPr>
          <a:xfrm>
            <a:off x="254001" y="2057400"/>
            <a:ext cx="3325813" cy="36830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EF25EA96-0D75-0F4F-B6F4-A7FE99A24653}"/>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
        <p:nvSpPr>
          <p:cNvPr id="9" name="Content Placeholder 3">
            <a:extLst>
              <a:ext uri="{FF2B5EF4-FFF2-40B4-BE49-F238E27FC236}">
                <a16:creationId xmlns:a16="http://schemas.microsoft.com/office/drawing/2014/main" id="{CD4FCE6E-DD4E-AE46-9C79-01B7A4EA11ED}"/>
              </a:ext>
            </a:extLst>
          </p:cNvPr>
          <p:cNvSpPr>
            <a:spLocks noGrp="1"/>
          </p:cNvSpPr>
          <p:nvPr>
            <p:ph sz="half" idx="14"/>
          </p:nvPr>
        </p:nvSpPr>
        <p:spPr>
          <a:xfrm>
            <a:off x="3745371" y="457200"/>
            <a:ext cx="5069709" cy="5283200"/>
          </a:xfrm>
          <a:prstGeom prst="rect">
            <a:avLst/>
          </a:prstGeom>
        </p:spPr>
        <p:txBody>
          <a:bodyPr/>
          <a:lstStyle>
            <a:lvl1pPr>
              <a:buClr>
                <a:srgbClr val="D40028"/>
              </a:buClr>
              <a:defRPr sz="1800">
                <a:latin typeface="Arial" panose="020B0604020202020204" pitchFamily="34" charset="0"/>
                <a:cs typeface="Arial" panose="020B0604020202020204" pitchFamily="34" charset="0"/>
              </a:defRPr>
            </a:lvl1pPr>
            <a:lvl2pPr>
              <a:buClr>
                <a:srgbClr val="D40028"/>
              </a:buClr>
              <a:defRPr sz="1600">
                <a:latin typeface="Arial" panose="020B0604020202020204" pitchFamily="34" charset="0"/>
                <a:cs typeface="Arial" panose="020B0604020202020204" pitchFamily="34" charset="0"/>
              </a:defRPr>
            </a:lvl2pPr>
            <a:lvl3pPr>
              <a:buClr>
                <a:srgbClr val="D40028"/>
              </a:buClr>
              <a:defRPr sz="1400">
                <a:latin typeface="Arial" panose="020B0604020202020204" pitchFamily="34" charset="0"/>
                <a:cs typeface="Arial" panose="020B0604020202020204" pitchFamily="34" charset="0"/>
              </a:defRPr>
            </a:lvl3pPr>
            <a:lvl4pPr>
              <a:buClr>
                <a:srgbClr val="D40028"/>
              </a:buClr>
              <a:defRPr sz="1200">
                <a:latin typeface="Arial" panose="020B0604020202020204" pitchFamily="34" charset="0"/>
                <a:cs typeface="Arial" panose="020B0604020202020204" pitchFamily="34" charset="0"/>
              </a:defRPr>
            </a:lvl4pPr>
            <a:lvl5pPr>
              <a:buClr>
                <a:srgbClr val="D40028"/>
              </a:buCl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374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853"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e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0.xml"/><Relationship Id="rId7"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7.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876386"/>
      </p:ext>
    </p:extLst>
  </p:cSld>
  <p:clrMap bg1="lt1" tx1="dk1" bg2="lt2" tx2="dk2" accent1="accent1" accent2="accent2" accent3="accent3" accent4="accent4" accent5="accent5" accent6="accent6" hlink="hlink" folHlink="folHlink"/>
  <p:sldLayoutIdLst>
    <p:sldLayoutId id="2147483666" r:id="rId1"/>
    <p:sldLayoutId id="2147483677"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rgbClr val="5B6770"/>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D3FFB4A-6D4E-6541-8856-7A4ADDA4ACEA}"/>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
        <p:nvSpPr>
          <p:cNvPr id="14" name="Title Placeholder 1">
            <a:extLst>
              <a:ext uri="{FF2B5EF4-FFF2-40B4-BE49-F238E27FC236}">
                <a16:creationId xmlns:a16="http://schemas.microsoft.com/office/drawing/2014/main" id="{81296EFC-7820-2747-8914-16208EEC3652}"/>
              </a:ext>
            </a:extLst>
          </p:cNvPr>
          <p:cNvSpPr>
            <a:spLocks noGrp="1"/>
          </p:cNvSpPr>
          <p:nvPr>
            <p:ph type="title"/>
          </p:nvPr>
        </p:nvSpPr>
        <p:spPr>
          <a:xfrm>
            <a:off x="266610" y="396240"/>
            <a:ext cx="8248740" cy="872173"/>
          </a:xfrm>
          <a:prstGeom prst="rect">
            <a:avLst/>
          </a:prstGeom>
        </p:spPr>
        <p:txBody>
          <a:bodyPr vert="horz" lIns="91440" tIns="45720" rIns="91440" bIns="45720" rtlCol="0" anchor="ctr">
            <a:normAutofit/>
          </a:bodyPr>
          <a:lstStyle/>
          <a:p>
            <a:r>
              <a:rPr lang="en-US" dirty="0"/>
              <a:t>CLICK TO ADD TITLE</a:t>
            </a:r>
          </a:p>
        </p:txBody>
      </p:sp>
      <p:sp>
        <p:nvSpPr>
          <p:cNvPr id="15" name="Text Placeholder 2">
            <a:extLst>
              <a:ext uri="{FF2B5EF4-FFF2-40B4-BE49-F238E27FC236}">
                <a16:creationId xmlns:a16="http://schemas.microsoft.com/office/drawing/2014/main" id="{F6A10934-ACD9-C049-8399-50CF39C360DF}"/>
              </a:ext>
            </a:extLst>
          </p:cNvPr>
          <p:cNvSpPr>
            <a:spLocks noGrp="1"/>
          </p:cNvSpPr>
          <p:nvPr>
            <p:ph type="body" idx="1"/>
          </p:nvPr>
        </p:nvSpPr>
        <p:spPr>
          <a:xfrm>
            <a:off x="266610" y="1370013"/>
            <a:ext cx="8587442" cy="29169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15">
            <a:extLst>
              <a:ext uri="{FF2B5EF4-FFF2-40B4-BE49-F238E27FC236}">
                <a16:creationId xmlns:a16="http://schemas.microsoft.com/office/drawing/2014/main" id="{9AA7E736-4EFC-1346-A624-D9C469C0B37C}"/>
              </a:ext>
            </a:extLst>
          </p:cNvPr>
          <p:cNvSpPr/>
          <p:nvPr userDrawn="1"/>
        </p:nvSpPr>
        <p:spPr>
          <a:xfrm rot="10800000">
            <a:off x="8646523" y="298100"/>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w="12700" cap="flat">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4D8ECB64-9854-444C-A811-4F4D1ECC399B}"/>
              </a:ext>
            </a:extLst>
          </p:cNvPr>
          <p:cNvSpPr/>
          <p:nvPr userDrawn="1"/>
        </p:nvSpPr>
        <p:spPr>
          <a:xfrm>
            <a:off x="266610" y="5897681"/>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w="12700">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D34467E2-CF9C-0B4E-A83C-D0D4BA4D2105}"/>
              </a:ext>
            </a:extLst>
          </p:cNvPr>
          <p:cNvCxnSpPr>
            <a:cxnSpLocks/>
          </p:cNvCxnSpPr>
          <p:nvPr userDrawn="1"/>
        </p:nvCxnSpPr>
        <p:spPr>
          <a:xfrm>
            <a:off x="253925" y="6366326"/>
            <a:ext cx="8600127" cy="0"/>
          </a:xfrm>
          <a:prstGeom prst="line">
            <a:avLst/>
          </a:prstGeom>
          <a:ln w="19050">
            <a:solidFill>
              <a:srgbClr val="63708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8A74052-74C5-E648-9B24-B0AFAB8FC93F}"/>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7663616" y="5962073"/>
            <a:ext cx="1190437" cy="317901"/>
          </a:xfrm>
          <a:prstGeom prst="rect">
            <a:avLst/>
          </a:prstGeom>
        </p:spPr>
      </p:pic>
    </p:spTree>
    <p:extLst>
      <p:ext uri="{BB962C8B-B14F-4D97-AF65-F5344CB8AC3E}">
        <p14:creationId xmlns:p14="http://schemas.microsoft.com/office/powerpoint/2010/main" val="4152836898"/>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5" r:id="rId3"/>
    <p:sldLayoutId id="2147483686" r:id="rId4"/>
    <p:sldLayoutId id="2147483687" r:id="rId5"/>
    <p:sldLayoutId id="2147483688" r:id="rId6"/>
    <p:sldLayoutId id="2147483713" r:id="rId7"/>
    <p:sldLayoutId id="2147483714" r:id="rId8"/>
    <p:sldLayoutId id="214748371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cap="all" baseline="0">
          <a:solidFill>
            <a:srgbClr val="5B6770"/>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66D7787-2022-AF4C-BE76-5335EDFF6CB8}"/>
              </a:ext>
            </a:extLst>
          </p:cNvPr>
          <p:cNvSpPr>
            <a:spLocks noGrp="1"/>
          </p:cNvSpPr>
          <p:nvPr>
            <p:ph type="sldNum" sz="quarter" idx="4"/>
          </p:nvPr>
        </p:nvSpPr>
        <p:spPr>
          <a:xfrm>
            <a:off x="4596649" y="6379458"/>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
        <p:nvSpPr>
          <p:cNvPr id="18" name="Title Placeholder 1">
            <a:extLst>
              <a:ext uri="{FF2B5EF4-FFF2-40B4-BE49-F238E27FC236}">
                <a16:creationId xmlns:a16="http://schemas.microsoft.com/office/drawing/2014/main" id="{FCC0DF2A-4C68-C047-8931-219D40727CA3}"/>
              </a:ext>
            </a:extLst>
          </p:cNvPr>
          <p:cNvSpPr>
            <a:spLocks noGrp="1"/>
          </p:cNvSpPr>
          <p:nvPr>
            <p:ph type="title"/>
          </p:nvPr>
        </p:nvSpPr>
        <p:spPr>
          <a:xfrm>
            <a:off x="266609" y="365760"/>
            <a:ext cx="4351111" cy="902653"/>
          </a:xfrm>
          <a:prstGeom prst="rect">
            <a:avLst/>
          </a:prstGeom>
        </p:spPr>
        <p:txBody>
          <a:bodyPr vert="horz" lIns="91440" tIns="45720" rIns="91440" bIns="45720" rtlCol="0" anchor="t" anchorCtr="0">
            <a:normAutofit/>
          </a:bodyPr>
          <a:lstStyle/>
          <a:p>
            <a:r>
              <a:rPr lang="en-US" dirty="0"/>
              <a:t>CLICK TO ADD TITLE</a:t>
            </a:r>
          </a:p>
        </p:txBody>
      </p:sp>
      <p:sp>
        <p:nvSpPr>
          <p:cNvPr id="19" name="Text Placeholder 2">
            <a:extLst>
              <a:ext uri="{FF2B5EF4-FFF2-40B4-BE49-F238E27FC236}">
                <a16:creationId xmlns:a16="http://schemas.microsoft.com/office/drawing/2014/main" id="{52796FF9-7484-6C4A-85CE-6F93026B168A}"/>
              </a:ext>
            </a:extLst>
          </p:cNvPr>
          <p:cNvSpPr>
            <a:spLocks noGrp="1"/>
          </p:cNvSpPr>
          <p:nvPr>
            <p:ph type="body" idx="1"/>
          </p:nvPr>
        </p:nvSpPr>
        <p:spPr>
          <a:xfrm>
            <a:off x="266609" y="1370013"/>
            <a:ext cx="4579643" cy="2916980"/>
          </a:xfrm>
          <a:prstGeom prst="rect">
            <a:avLst/>
          </a:prstGeom>
        </p:spPr>
        <p:txBody>
          <a:bodyPr vert="horz" lIns="91440" tIns="45720" rIns="91440" bIns="45720" rtlCol="0">
            <a:normAutofit/>
          </a:bodyPr>
          <a:lstStyle/>
          <a:p>
            <a:pPr lvl="0"/>
            <a:endParaRPr lang="en-US" dirty="0"/>
          </a:p>
        </p:txBody>
      </p:sp>
      <p:sp>
        <p:nvSpPr>
          <p:cNvPr id="20" name="Freeform 19">
            <a:extLst>
              <a:ext uri="{FF2B5EF4-FFF2-40B4-BE49-F238E27FC236}">
                <a16:creationId xmlns:a16="http://schemas.microsoft.com/office/drawing/2014/main" id="{167355C1-2C99-A342-9853-0C579F93C27E}"/>
              </a:ext>
            </a:extLst>
          </p:cNvPr>
          <p:cNvSpPr/>
          <p:nvPr userDrawn="1"/>
        </p:nvSpPr>
        <p:spPr>
          <a:xfrm rot="10800000">
            <a:off x="4638723" y="274638"/>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w="12700" cap="flat">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CFA6E552-983D-CA43-A1D2-152A038D61DE}"/>
              </a:ext>
            </a:extLst>
          </p:cNvPr>
          <p:cNvSpPr/>
          <p:nvPr userDrawn="1"/>
        </p:nvSpPr>
        <p:spPr>
          <a:xfrm>
            <a:off x="266610" y="5880903"/>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w="12700">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209EB4BC-DE8F-C540-96A6-2697167D8D1F}"/>
              </a:ext>
            </a:extLst>
          </p:cNvPr>
          <p:cNvCxnSpPr>
            <a:cxnSpLocks/>
          </p:cNvCxnSpPr>
          <p:nvPr userDrawn="1"/>
        </p:nvCxnSpPr>
        <p:spPr>
          <a:xfrm>
            <a:off x="253925" y="6349548"/>
            <a:ext cx="4592328" cy="0"/>
          </a:xfrm>
          <a:prstGeom prst="line">
            <a:avLst/>
          </a:prstGeom>
          <a:ln w="19050">
            <a:solidFill>
              <a:srgbClr val="63708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028E1C4-5CE6-104A-9EEC-D288826D6F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55816" y="5921833"/>
            <a:ext cx="1190437" cy="317901"/>
          </a:xfrm>
          <a:prstGeom prst="rect">
            <a:avLst/>
          </a:prstGeom>
        </p:spPr>
      </p:pic>
    </p:spTree>
    <p:extLst>
      <p:ext uri="{BB962C8B-B14F-4D97-AF65-F5344CB8AC3E}">
        <p14:creationId xmlns:p14="http://schemas.microsoft.com/office/powerpoint/2010/main" val="2913255332"/>
      </p:ext>
    </p:extLst>
  </p:cSld>
  <p:clrMap bg1="lt1" tx1="dk1" bg2="lt2" tx2="dk2" accent1="accent1" accent2="accent2" accent3="accent3" accent4="accent4" accent5="accent5" accent6="accent6" hlink="hlink" folHlink="folHlink"/>
  <p:sldLayoutIdLst>
    <p:sldLayoutId id="2147483701" r:id="rId1"/>
    <p:sldLayoutId id="214748370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cap="all" baseline="0">
          <a:solidFill>
            <a:srgbClr val="5B6770"/>
          </a:solidFill>
          <a:latin typeface="Times"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7D956F43-EDC1-0947-BAA8-A48C332A5E07}"/>
              </a:ext>
            </a:extLst>
          </p:cNvPr>
          <p:cNvSpPr>
            <a:spLocks noGrp="1"/>
          </p:cNvSpPr>
          <p:nvPr>
            <p:ph type="sldNum" sz="quarter" idx="4"/>
          </p:nvPr>
        </p:nvSpPr>
        <p:spPr>
          <a:xfrm>
            <a:off x="8638297" y="6492875"/>
            <a:ext cx="360040" cy="365125"/>
          </a:xfrm>
          <a:prstGeom prst="rect">
            <a:avLst/>
          </a:prstGeom>
        </p:spPr>
        <p:txBody>
          <a:bodyPr vert="horz" lIns="91440" tIns="45720" rIns="91440" bIns="45720" rtlCol="0" anchor="ctr"/>
          <a:lstStyle>
            <a:lvl1pPr algn="r">
              <a:defRPr sz="800">
                <a:solidFill>
                  <a:srgbClr val="5B6770"/>
                </a:solidFill>
              </a:defRPr>
            </a:lvl1pPr>
          </a:lstStyle>
          <a:p>
            <a:fld id="{58687779-E69B-7343-8F6F-422D6150DAE5}" type="slidenum">
              <a:rPr lang="en-US" smtClean="0"/>
              <a:pPr/>
              <a:t>‹#›</a:t>
            </a:fld>
            <a:endParaRPr lang="en-US" dirty="0"/>
          </a:p>
        </p:txBody>
      </p:sp>
      <p:sp>
        <p:nvSpPr>
          <p:cNvPr id="14" name="Title Placeholder 1">
            <a:extLst>
              <a:ext uri="{FF2B5EF4-FFF2-40B4-BE49-F238E27FC236}">
                <a16:creationId xmlns:a16="http://schemas.microsoft.com/office/drawing/2014/main" id="{C90F4E52-580E-374E-A86F-78452501B680}"/>
              </a:ext>
            </a:extLst>
          </p:cNvPr>
          <p:cNvSpPr>
            <a:spLocks noGrp="1"/>
          </p:cNvSpPr>
          <p:nvPr>
            <p:ph type="title"/>
          </p:nvPr>
        </p:nvSpPr>
        <p:spPr>
          <a:xfrm>
            <a:off x="4308257" y="436880"/>
            <a:ext cx="4351111" cy="916596"/>
          </a:xfrm>
          <a:prstGeom prst="rect">
            <a:avLst/>
          </a:prstGeom>
        </p:spPr>
        <p:txBody>
          <a:bodyPr vert="horz" lIns="91440" tIns="45720" rIns="91440" bIns="45720" rtlCol="0" anchor="t" anchorCtr="0">
            <a:normAutofit/>
          </a:bodyPr>
          <a:lstStyle/>
          <a:p>
            <a:r>
              <a:rPr lang="en-US" dirty="0"/>
              <a:t>CLICK TO ADD TITLE</a:t>
            </a:r>
          </a:p>
        </p:txBody>
      </p:sp>
      <p:sp>
        <p:nvSpPr>
          <p:cNvPr id="15" name="Text Placeholder 2">
            <a:extLst>
              <a:ext uri="{FF2B5EF4-FFF2-40B4-BE49-F238E27FC236}">
                <a16:creationId xmlns:a16="http://schemas.microsoft.com/office/drawing/2014/main" id="{B9D94868-A97F-F745-B5B7-0F569CA462D7}"/>
              </a:ext>
            </a:extLst>
          </p:cNvPr>
          <p:cNvSpPr>
            <a:spLocks noGrp="1"/>
          </p:cNvSpPr>
          <p:nvPr>
            <p:ph type="body" idx="1"/>
          </p:nvPr>
        </p:nvSpPr>
        <p:spPr>
          <a:xfrm>
            <a:off x="4308257" y="1455076"/>
            <a:ext cx="4579643" cy="2928956"/>
          </a:xfrm>
          <a:prstGeom prst="rect">
            <a:avLst/>
          </a:prstGeom>
        </p:spPr>
        <p:txBody>
          <a:bodyPr vert="horz" lIns="91440" tIns="45720" rIns="91440" bIns="45720" rtlCol="0">
            <a:normAutofit/>
          </a:bodyPr>
          <a:lstStyle/>
          <a:p>
            <a:pPr lvl="0"/>
            <a:endParaRPr lang="en-US" dirty="0"/>
          </a:p>
        </p:txBody>
      </p:sp>
      <p:sp>
        <p:nvSpPr>
          <p:cNvPr id="16" name="Freeform 15">
            <a:extLst>
              <a:ext uri="{FF2B5EF4-FFF2-40B4-BE49-F238E27FC236}">
                <a16:creationId xmlns:a16="http://schemas.microsoft.com/office/drawing/2014/main" id="{8EF02FB3-BAA7-A04D-B35E-28E27A759393}"/>
              </a:ext>
            </a:extLst>
          </p:cNvPr>
          <p:cNvSpPr/>
          <p:nvPr userDrawn="1"/>
        </p:nvSpPr>
        <p:spPr>
          <a:xfrm rot="10800000">
            <a:off x="8680371" y="359701"/>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w="12700" cap="flat">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36A504D3-3DB8-914B-B40C-0C47BE4145A2}"/>
              </a:ext>
            </a:extLst>
          </p:cNvPr>
          <p:cNvSpPr/>
          <p:nvPr userDrawn="1"/>
        </p:nvSpPr>
        <p:spPr>
          <a:xfrm>
            <a:off x="4308258" y="5957577"/>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w="12700">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FD9D7004-3ED8-364B-B080-C217E0982A33}"/>
              </a:ext>
            </a:extLst>
          </p:cNvPr>
          <p:cNvCxnSpPr>
            <a:cxnSpLocks/>
          </p:cNvCxnSpPr>
          <p:nvPr userDrawn="1"/>
        </p:nvCxnSpPr>
        <p:spPr>
          <a:xfrm>
            <a:off x="4295573" y="6426222"/>
            <a:ext cx="4592328" cy="0"/>
          </a:xfrm>
          <a:prstGeom prst="line">
            <a:avLst/>
          </a:prstGeom>
          <a:ln w="19050">
            <a:solidFill>
              <a:srgbClr val="63708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CEB1036-1779-CC4A-93EB-9307E286E25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97464" y="5998507"/>
            <a:ext cx="1190437" cy="317901"/>
          </a:xfrm>
          <a:prstGeom prst="rect">
            <a:avLst/>
          </a:prstGeom>
        </p:spPr>
      </p:pic>
    </p:spTree>
    <p:extLst>
      <p:ext uri="{BB962C8B-B14F-4D97-AF65-F5344CB8AC3E}">
        <p14:creationId xmlns:p14="http://schemas.microsoft.com/office/powerpoint/2010/main" val="2835414959"/>
      </p:ext>
    </p:extLst>
  </p:cSld>
  <p:clrMap bg1="lt1" tx1="dk1" bg2="lt2" tx2="dk2" accent1="accent1" accent2="accent2" accent3="accent3" accent4="accent4" accent5="accent5" accent6="accent6" hlink="hlink" folHlink="folHlink"/>
  <p:sldLayoutIdLst>
    <p:sldLayoutId id="2147483703" r:id="rId1"/>
    <p:sldLayoutId id="214748371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cap="all" baseline="0">
          <a:solidFill>
            <a:srgbClr val="5B6770"/>
          </a:solidFill>
          <a:latin typeface="Times"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3C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69D0179-2EA9-C548-B9A6-AC3122173F1C}"/>
              </a:ext>
            </a:extLst>
          </p:cNvPr>
          <p:cNvSpPr/>
          <p:nvPr userDrawn="1"/>
        </p:nvSpPr>
        <p:spPr>
          <a:xfrm>
            <a:off x="273754" y="3826904"/>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A90456A6-ACE2-684D-B3C7-57B391FD62D7}"/>
              </a:ext>
            </a:extLst>
          </p:cNvPr>
          <p:cNvCxnSpPr>
            <a:cxnSpLocks/>
          </p:cNvCxnSpPr>
          <p:nvPr userDrawn="1"/>
        </p:nvCxnSpPr>
        <p:spPr>
          <a:xfrm>
            <a:off x="253925" y="4295550"/>
            <a:ext cx="86001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98A397AA-4853-5F4C-9E08-B555A9501BE7}"/>
              </a:ext>
            </a:extLst>
          </p:cNvPr>
          <p:cNvSpPr/>
          <p:nvPr userDrawn="1"/>
        </p:nvSpPr>
        <p:spPr>
          <a:xfrm rot="10800000">
            <a:off x="8646523" y="1956461"/>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640DDC4-FB72-9B40-BF49-7E19FD065C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3926" y="267495"/>
            <a:ext cx="1639246" cy="437753"/>
          </a:xfrm>
          <a:prstGeom prst="rect">
            <a:avLst/>
          </a:prstGeom>
        </p:spPr>
      </p:pic>
      <p:sp>
        <p:nvSpPr>
          <p:cNvPr id="6" name="Title Placeholder 1">
            <a:extLst>
              <a:ext uri="{FF2B5EF4-FFF2-40B4-BE49-F238E27FC236}">
                <a16:creationId xmlns:a16="http://schemas.microsoft.com/office/drawing/2014/main" id="{200C694F-7413-CC43-B384-C555C93599E7}"/>
              </a:ext>
            </a:extLst>
          </p:cNvPr>
          <p:cNvSpPr txBox="1">
            <a:spLocks/>
          </p:cNvSpPr>
          <p:nvPr userDrawn="1"/>
        </p:nvSpPr>
        <p:spPr>
          <a:xfrm>
            <a:off x="3801317" y="2802303"/>
            <a:ext cx="5061614" cy="86598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kern="1200" cap="all" baseline="0">
                <a:solidFill>
                  <a:schemeClr val="tx1"/>
                </a:solidFill>
                <a:latin typeface="Arial" panose="020B0604020202020204" pitchFamily="34" charset="0"/>
                <a:ea typeface="+mj-ea"/>
                <a:cs typeface="Arial" panose="020B0604020202020204" pitchFamily="34" charset="0"/>
              </a:defRPr>
            </a:lvl1pPr>
          </a:lstStyle>
          <a:p>
            <a:r>
              <a:rPr lang="en-US"/>
              <a:t>Accessible slide </a:t>
            </a:r>
            <a:br>
              <a:rPr lang="en-US"/>
            </a:br>
            <a:r>
              <a:rPr lang="en-US"/>
              <a:t>CLICK TO add title</a:t>
            </a:r>
            <a:endParaRPr lang="en-US" dirty="0"/>
          </a:p>
        </p:txBody>
      </p:sp>
      <p:sp>
        <p:nvSpPr>
          <p:cNvPr id="7" name="Text Placeholder 2">
            <a:extLst>
              <a:ext uri="{FF2B5EF4-FFF2-40B4-BE49-F238E27FC236}">
                <a16:creationId xmlns:a16="http://schemas.microsoft.com/office/drawing/2014/main" id="{704D51C6-DDE2-EF4F-8E49-EEC363E08BEB}"/>
              </a:ext>
            </a:extLst>
          </p:cNvPr>
          <p:cNvSpPr txBox="1">
            <a:spLocks/>
          </p:cNvSpPr>
          <p:nvPr userDrawn="1"/>
        </p:nvSpPr>
        <p:spPr>
          <a:xfrm>
            <a:off x="3790301" y="3906984"/>
            <a:ext cx="5063753" cy="25996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cap="all"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CLICK TO ADD AUTHOR</a:t>
            </a:r>
            <a:endParaRPr lang="en-US" dirty="0"/>
          </a:p>
        </p:txBody>
      </p:sp>
    </p:spTree>
    <p:extLst>
      <p:ext uri="{BB962C8B-B14F-4D97-AF65-F5344CB8AC3E}">
        <p14:creationId xmlns:p14="http://schemas.microsoft.com/office/powerpoint/2010/main" val="217890586"/>
      </p:ext>
    </p:extLst>
  </p:cSld>
  <p:clrMap bg1="lt1" tx1="dk1" bg2="lt2" tx2="dk2" accent1="accent1" accent2="accent2" accent3="accent3" accent4="accent4" accent5="accent5" accent6="accent6" hlink="hlink" folHlink="folHlink"/>
  <p:sldLayoutIdLst>
    <p:sldLayoutId id="214748370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rgbClr val="5B6770"/>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3CF"/>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D3FFB4A-6D4E-6541-8856-7A4ADDA4ACEA}"/>
              </a:ext>
            </a:extLst>
          </p:cNvPr>
          <p:cNvSpPr>
            <a:spLocks noGrp="1"/>
          </p:cNvSpPr>
          <p:nvPr>
            <p:ph type="sldNum" sz="quarter" idx="4"/>
          </p:nvPr>
        </p:nvSpPr>
        <p:spPr>
          <a:xfrm>
            <a:off x="8604449" y="6410740"/>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
        <p:nvSpPr>
          <p:cNvPr id="12" name="Title Placeholder 1">
            <a:extLst>
              <a:ext uri="{FF2B5EF4-FFF2-40B4-BE49-F238E27FC236}">
                <a16:creationId xmlns:a16="http://schemas.microsoft.com/office/drawing/2014/main" id="{981CCC4F-5DE9-A34E-AA86-F2E59188C6F2}"/>
              </a:ext>
            </a:extLst>
          </p:cNvPr>
          <p:cNvSpPr>
            <a:spLocks noGrp="1"/>
          </p:cNvSpPr>
          <p:nvPr>
            <p:ph type="title"/>
          </p:nvPr>
        </p:nvSpPr>
        <p:spPr>
          <a:xfrm>
            <a:off x="628650" y="405114"/>
            <a:ext cx="7886700" cy="863299"/>
          </a:xfrm>
          <a:prstGeom prst="rect">
            <a:avLst/>
          </a:prstGeom>
        </p:spPr>
        <p:txBody>
          <a:bodyPr vert="horz" lIns="91440" tIns="45720" rIns="91440" bIns="45720" rtlCol="0" anchor="t" anchorCtr="0">
            <a:normAutofit/>
          </a:bodyPr>
          <a:lstStyle/>
          <a:p>
            <a:r>
              <a:rPr lang="en-US" dirty="0"/>
              <a:t>CLICK TO ADD TITLE</a:t>
            </a:r>
          </a:p>
        </p:txBody>
      </p:sp>
      <p:sp>
        <p:nvSpPr>
          <p:cNvPr id="14" name="Text Placeholder 2">
            <a:extLst>
              <a:ext uri="{FF2B5EF4-FFF2-40B4-BE49-F238E27FC236}">
                <a16:creationId xmlns:a16="http://schemas.microsoft.com/office/drawing/2014/main" id="{787EDE01-99C3-6249-858F-7956C081B53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reeform 14">
            <a:extLst>
              <a:ext uri="{FF2B5EF4-FFF2-40B4-BE49-F238E27FC236}">
                <a16:creationId xmlns:a16="http://schemas.microsoft.com/office/drawing/2014/main" id="{7EE6033C-2A82-C745-B3C0-52E9B4F1F072}"/>
              </a:ext>
            </a:extLst>
          </p:cNvPr>
          <p:cNvSpPr/>
          <p:nvPr userDrawn="1"/>
        </p:nvSpPr>
        <p:spPr>
          <a:xfrm rot="10800000">
            <a:off x="8646523" y="298100"/>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w="12700" cap="flat">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94D7AEB5-560B-344F-8286-630B14BE18DB}"/>
              </a:ext>
            </a:extLst>
          </p:cNvPr>
          <p:cNvSpPr/>
          <p:nvPr userDrawn="1"/>
        </p:nvSpPr>
        <p:spPr>
          <a:xfrm>
            <a:off x="266610" y="5838001"/>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972737A0-CA87-1B40-9318-FDB6F8EB71D9}"/>
              </a:ext>
            </a:extLst>
          </p:cNvPr>
          <p:cNvCxnSpPr>
            <a:cxnSpLocks/>
          </p:cNvCxnSpPr>
          <p:nvPr userDrawn="1"/>
        </p:nvCxnSpPr>
        <p:spPr>
          <a:xfrm>
            <a:off x="253925" y="6306646"/>
            <a:ext cx="86001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4E1B267-6EA6-6B4C-87B9-ADF864F11C6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83445" y="5882570"/>
            <a:ext cx="1190436" cy="317901"/>
          </a:xfrm>
          <a:prstGeom prst="rect">
            <a:avLst/>
          </a:prstGeom>
        </p:spPr>
      </p:pic>
    </p:spTree>
    <p:extLst>
      <p:ext uri="{BB962C8B-B14F-4D97-AF65-F5344CB8AC3E}">
        <p14:creationId xmlns:p14="http://schemas.microsoft.com/office/powerpoint/2010/main" val="9224854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cap="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53"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3CF"/>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66D7787-2022-AF4C-BE76-5335EDFF6CB8}"/>
              </a:ext>
            </a:extLst>
          </p:cNvPr>
          <p:cNvSpPr>
            <a:spLocks noGrp="1"/>
          </p:cNvSpPr>
          <p:nvPr>
            <p:ph type="sldNum" sz="quarter" idx="4"/>
          </p:nvPr>
        </p:nvSpPr>
        <p:spPr>
          <a:xfrm>
            <a:off x="4596649" y="6379458"/>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
        <p:nvSpPr>
          <p:cNvPr id="12" name="Title Placeholder 1">
            <a:extLst>
              <a:ext uri="{FF2B5EF4-FFF2-40B4-BE49-F238E27FC236}">
                <a16:creationId xmlns:a16="http://schemas.microsoft.com/office/drawing/2014/main" id="{47EDEF69-164E-8146-9CAF-0292A048284A}"/>
              </a:ext>
            </a:extLst>
          </p:cNvPr>
          <p:cNvSpPr>
            <a:spLocks noGrp="1"/>
          </p:cNvSpPr>
          <p:nvPr>
            <p:ph type="title"/>
          </p:nvPr>
        </p:nvSpPr>
        <p:spPr>
          <a:xfrm>
            <a:off x="266609" y="375920"/>
            <a:ext cx="4351111" cy="892493"/>
          </a:xfrm>
          <a:prstGeom prst="rect">
            <a:avLst/>
          </a:prstGeom>
        </p:spPr>
        <p:txBody>
          <a:bodyPr vert="horz" lIns="91440" tIns="45720" rIns="91440" bIns="45720" rtlCol="0" anchor="t" anchorCtr="0">
            <a:normAutofit/>
          </a:bodyPr>
          <a:lstStyle/>
          <a:p>
            <a:r>
              <a:rPr lang="en-US" dirty="0"/>
              <a:t>CLICK TO ADD TITLE</a:t>
            </a:r>
          </a:p>
        </p:txBody>
      </p:sp>
      <p:sp>
        <p:nvSpPr>
          <p:cNvPr id="14" name="Text Placeholder 2">
            <a:extLst>
              <a:ext uri="{FF2B5EF4-FFF2-40B4-BE49-F238E27FC236}">
                <a16:creationId xmlns:a16="http://schemas.microsoft.com/office/drawing/2014/main" id="{416E9D89-7A23-F842-B8DA-725F7220140C}"/>
              </a:ext>
            </a:extLst>
          </p:cNvPr>
          <p:cNvSpPr>
            <a:spLocks noGrp="1"/>
          </p:cNvSpPr>
          <p:nvPr>
            <p:ph type="body" idx="1"/>
          </p:nvPr>
        </p:nvSpPr>
        <p:spPr>
          <a:xfrm>
            <a:off x="266609" y="1370013"/>
            <a:ext cx="4579643" cy="2826452"/>
          </a:xfrm>
          <a:prstGeom prst="rect">
            <a:avLst/>
          </a:prstGeom>
        </p:spPr>
        <p:txBody>
          <a:bodyPr vert="horz" lIns="91440" tIns="45720" rIns="91440" bIns="45720" rtlCol="0">
            <a:normAutofit/>
          </a:bodyPr>
          <a:lstStyle/>
          <a:p>
            <a:pPr lvl="0"/>
            <a:endParaRPr lang="en-US" dirty="0"/>
          </a:p>
        </p:txBody>
      </p:sp>
      <p:sp>
        <p:nvSpPr>
          <p:cNvPr id="16" name="Freeform 15">
            <a:extLst>
              <a:ext uri="{FF2B5EF4-FFF2-40B4-BE49-F238E27FC236}">
                <a16:creationId xmlns:a16="http://schemas.microsoft.com/office/drawing/2014/main" id="{3F60DEE7-8398-2445-8F12-9FA30D054DF1}"/>
              </a:ext>
            </a:extLst>
          </p:cNvPr>
          <p:cNvSpPr/>
          <p:nvPr userDrawn="1"/>
        </p:nvSpPr>
        <p:spPr>
          <a:xfrm rot="10800000">
            <a:off x="4638723" y="274638"/>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w="12700" cap="flat">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B1141ED7-38C2-164E-B251-65BCED5D79EC}"/>
              </a:ext>
            </a:extLst>
          </p:cNvPr>
          <p:cNvSpPr/>
          <p:nvPr userDrawn="1"/>
        </p:nvSpPr>
        <p:spPr>
          <a:xfrm>
            <a:off x="266610" y="5838000"/>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552718C4-EDBD-514B-8B22-56C66EFF7954}"/>
              </a:ext>
            </a:extLst>
          </p:cNvPr>
          <p:cNvCxnSpPr>
            <a:cxnSpLocks/>
          </p:cNvCxnSpPr>
          <p:nvPr userDrawn="1"/>
        </p:nvCxnSpPr>
        <p:spPr>
          <a:xfrm>
            <a:off x="253925" y="6306645"/>
            <a:ext cx="45923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5C538BA-89E1-6D44-9F2F-0C21501A58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55817" y="5868108"/>
            <a:ext cx="1190436" cy="317901"/>
          </a:xfrm>
          <a:prstGeom prst="rect">
            <a:avLst/>
          </a:prstGeom>
        </p:spPr>
      </p:pic>
    </p:spTree>
    <p:extLst>
      <p:ext uri="{BB962C8B-B14F-4D97-AF65-F5344CB8AC3E}">
        <p14:creationId xmlns:p14="http://schemas.microsoft.com/office/powerpoint/2010/main" val="2553619627"/>
      </p:ext>
    </p:extLst>
  </p:cSld>
  <p:clrMap bg1="lt1" tx1="dk1" bg2="lt2" tx2="dk2" accent1="accent1" accent2="accent2" accent3="accent3" accent4="accent4" accent5="accent5" accent6="accent6" hlink="hlink" folHlink="folHlink"/>
  <p:sldLayoutIdLst>
    <p:sldLayoutId id="2147483690" r:id="rId1"/>
    <p:sldLayoutId id="214748371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8F3CF"/>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7D956F43-EDC1-0947-BAA8-A48C332A5E07}"/>
              </a:ext>
            </a:extLst>
          </p:cNvPr>
          <p:cNvSpPr>
            <a:spLocks noGrp="1"/>
          </p:cNvSpPr>
          <p:nvPr>
            <p:ph type="sldNum" sz="quarter" idx="4"/>
          </p:nvPr>
        </p:nvSpPr>
        <p:spPr>
          <a:xfrm>
            <a:off x="8638297" y="6492875"/>
            <a:ext cx="360040" cy="365125"/>
          </a:xfrm>
          <a:prstGeom prst="rect">
            <a:avLst/>
          </a:prstGeom>
        </p:spPr>
        <p:txBody>
          <a:bodyPr vert="horz" lIns="91440" tIns="45720" rIns="91440" bIns="45720" rtlCol="0" anchor="ctr"/>
          <a:lstStyle>
            <a:lvl1pPr algn="r">
              <a:defRPr sz="800">
                <a:solidFill>
                  <a:schemeClr val="tx1"/>
                </a:solidFill>
              </a:defRPr>
            </a:lvl1pPr>
          </a:lstStyle>
          <a:p>
            <a:fld id="{58687779-E69B-7343-8F6F-422D6150DAE5}" type="slidenum">
              <a:rPr lang="en-US" smtClean="0"/>
              <a:pPr/>
              <a:t>‹#›</a:t>
            </a:fld>
            <a:endParaRPr lang="en-US" dirty="0"/>
          </a:p>
        </p:txBody>
      </p:sp>
      <p:sp>
        <p:nvSpPr>
          <p:cNvPr id="12" name="Title Placeholder 1">
            <a:extLst>
              <a:ext uri="{FF2B5EF4-FFF2-40B4-BE49-F238E27FC236}">
                <a16:creationId xmlns:a16="http://schemas.microsoft.com/office/drawing/2014/main" id="{A1E29F28-60BE-3945-9FFE-90C34BAADA0B}"/>
              </a:ext>
            </a:extLst>
          </p:cNvPr>
          <p:cNvSpPr>
            <a:spLocks noGrp="1"/>
          </p:cNvSpPr>
          <p:nvPr>
            <p:ph type="title"/>
          </p:nvPr>
        </p:nvSpPr>
        <p:spPr>
          <a:xfrm>
            <a:off x="4308258" y="447040"/>
            <a:ext cx="4351110" cy="906436"/>
          </a:xfrm>
          <a:prstGeom prst="rect">
            <a:avLst/>
          </a:prstGeom>
        </p:spPr>
        <p:txBody>
          <a:bodyPr vert="horz" lIns="91440" tIns="45720" rIns="91440" bIns="45720" rtlCol="0" anchor="t" anchorCtr="0">
            <a:normAutofit/>
          </a:bodyPr>
          <a:lstStyle/>
          <a:p>
            <a:r>
              <a:rPr lang="en-US" dirty="0"/>
              <a:t>CLICK TO ADD TITLE</a:t>
            </a:r>
          </a:p>
        </p:txBody>
      </p:sp>
      <p:sp>
        <p:nvSpPr>
          <p:cNvPr id="15" name="Text Placeholder 2">
            <a:extLst>
              <a:ext uri="{FF2B5EF4-FFF2-40B4-BE49-F238E27FC236}">
                <a16:creationId xmlns:a16="http://schemas.microsoft.com/office/drawing/2014/main" id="{DB1CE9A0-75F1-8D45-BFDA-DC2543AAEE56}"/>
              </a:ext>
            </a:extLst>
          </p:cNvPr>
          <p:cNvSpPr>
            <a:spLocks noGrp="1"/>
          </p:cNvSpPr>
          <p:nvPr>
            <p:ph type="body" idx="1"/>
          </p:nvPr>
        </p:nvSpPr>
        <p:spPr>
          <a:xfrm>
            <a:off x="4308258" y="1455076"/>
            <a:ext cx="4579642" cy="2916980"/>
          </a:xfrm>
          <a:prstGeom prst="rect">
            <a:avLst/>
          </a:prstGeom>
        </p:spPr>
        <p:txBody>
          <a:bodyPr vert="horz" lIns="91440" tIns="45720" rIns="91440" bIns="45720" rtlCol="0">
            <a:normAutofit/>
          </a:bodyPr>
          <a:lstStyle/>
          <a:p>
            <a:pPr lvl="0"/>
            <a:endParaRPr lang="en-US" dirty="0"/>
          </a:p>
        </p:txBody>
      </p:sp>
      <p:sp>
        <p:nvSpPr>
          <p:cNvPr id="16" name="Freeform 15">
            <a:extLst>
              <a:ext uri="{FF2B5EF4-FFF2-40B4-BE49-F238E27FC236}">
                <a16:creationId xmlns:a16="http://schemas.microsoft.com/office/drawing/2014/main" id="{8F08F0A4-BE79-B54D-918E-BC7CFA0B2AE3}"/>
              </a:ext>
            </a:extLst>
          </p:cNvPr>
          <p:cNvSpPr/>
          <p:nvPr userDrawn="1"/>
        </p:nvSpPr>
        <p:spPr>
          <a:xfrm rot="10800000">
            <a:off x="8680371" y="359701"/>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w="12700" cap="flat">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CED6194D-FA2C-5E48-A6BD-2172D0537D0D}"/>
              </a:ext>
            </a:extLst>
          </p:cNvPr>
          <p:cNvSpPr/>
          <p:nvPr userDrawn="1"/>
        </p:nvSpPr>
        <p:spPr>
          <a:xfrm>
            <a:off x="4308258" y="5980939"/>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0F7F98A0-8A13-7640-9746-82FD4F80FD19}"/>
              </a:ext>
            </a:extLst>
          </p:cNvPr>
          <p:cNvCxnSpPr>
            <a:cxnSpLocks/>
          </p:cNvCxnSpPr>
          <p:nvPr userDrawn="1"/>
        </p:nvCxnSpPr>
        <p:spPr>
          <a:xfrm>
            <a:off x="4295573" y="6449584"/>
            <a:ext cx="45923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0FE5A39-7AED-0B4D-BA81-6622C1D2C6A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97464" y="6019924"/>
            <a:ext cx="1190436" cy="317901"/>
          </a:xfrm>
          <a:prstGeom prst="rect">
            <a:avLst/>
          </a:prstGeom>
        </p:spPr>
      </p:pic>
    </p:spTree>
    <p:extLst>
      <p:ext uri="{BB962C8B-B14F-4D97-AF65-F5344CB8AC3E}">
        <p14:creationId xmlns:p14="http://schemas.microsoft.com/office/powerpoint/2010/main" val="3218217287"/>
      </p:ext>
    </p:extLst>
  </p:cSld>
  <p:clrMap bg1="lt1" tx1="dk1" bg2="lt2" tx2="dk2" accent1="accent1" accent2="accent2" accent3="accent3" accent4="accent4" accent5="accent5" accent6="accent6" hlink="hlink" folHlink="folHlink"/>
  <p:sldLayoutIdLst>
    <p:sldLayoutId id="2147483692" r:id="rId1"/>
    <p:sldLayoutId id="214748371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790301" y="3820203"/>
            <a:ext cx="5063753" cy="259967"/>
          </a:xfrm>
        </p:spPr>
        <p:txBody>
          <a:bodyPr/>
          <a:lstStyle/>
          <a:p>
            <a:r>
              <a:rPr lang="en-GB" dirty="0" smtClean="0"/>
              <a:t>Charlotte Barratt</a:t>
            </a:r>
            <a:br>
              <a:rPr lang="en-GB" dirty="0" smtClean="0"/>
            </a:br>
            <a:r>
              <a:rPr lang="en-GB" dirty="0" smtClean="0"/>
              <a:t>widening participation officer</a:t>
            </a:r>
            <a:endParaRPr lang="en-GB" dirty="0"/>
          </a:p>
        </p:txBody>
      </p:sp>
      <p:sp>
        <p:nvSpPr>
          <p:cNvPr id="4" name="Title 3"/>
          <p:cNvSpPr>
            <a:spLocks noGrp="1"/>
          </p:cNvSpPr>
          <p:nvPr>
            <p:ph type="title"/>
          </p:nvPr>
        </p:nvSpPr>
        <p:spPr/>
        <p:txBody>
          <a:bodyPr/>
          <a:lstStyle/>
          <a:p>
            <a:r>
              <a:rPr lang="en-GB" dirty="0" smtClean="0"/>
              <a:t>PERSONAL STATEMENTS</a:t>
            </a:r>
            <a:endParaRPr lang="en-GB" dirty="0"/>
          </a:p>
        </p:txBody>
      </p:sp>
    </p:spTree>
    <p:extLst>
      <p:ext uri="{BB962C8B-B14F-4D97-AF65-F5344CB8AC3E}">
        <p14:creationId xmlns:p14="http://schemas.microsoft.com/office/powerpoint/2010/main" val="37821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the subject – information sources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488" y="1691218"/>
            <a:ext cx="3056533" cy="4336012"/>
          </a:xfrm>
          <a:prstGeom prst="rect">
            <a:avLst/>
          </a:prstGeom>
        </p:spPr>
      </p:pic>
      <p:pic>
        <p:nvPicPr>
          <p:cNvPr id="10" name="Picture 9"/>
          <p:cNvPicPr>
            <a:picLocks noChangeAspect="1"/>
          </p:cNvPicPr>
          <p:nvPr/>
        </p:nvPicPr>
        <p:blipFill>
          <a:blip r:embed="rId3"/>
          <a:stretch>
            <a:fillRect/>
          </a:stretch>
        </p:blipFill>
        <p:spPr>
          <a:xfrm rot="706907">
            <a:off x="449579" y="2292222"/>
            <a:ext cx="7199838" cy="3760117"/>
          </a:xfrm>
          <a:prstGeom prst="rect">
            <a:avLst/>
          </a:prstGeom>
        </p:spPr>
      </p:pic>
      <p:pic>
        <p:nvPicPr>
          <p:cNvPr id="7" name="Picture 6" descr="http://www.opendays.com/images/logos/openday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19859">
            <a:off x="1556021" y="3147688"/>
            <a:ext cx="5192618" cy="1730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t="14866"/>
          <a:stretch/>
        </p:blipFill>
        <p:spPr>
          <a:xfrm rot="21042921">
            <a:off x="501110" y="2021583"/>
            <a:ext cx="8112034" cy="3983082"/>
          </a:xfrm>
          <a:prstGeom prst="rect">
            <a:avLst/>
          </a:prstGeom>
          <a:noFill/>
          <a:ln>
            <a:solidFill>
              <a:schemeClr val="tx2"/>
            </a:solidFill>
          </a:ln>
        </p:spPr>
      </p:pic>
      <p:pic>
        <p:nvPicPr>
          <p:cNvPr id="4" name="Picture 2" descr="http://www.virtuallyroz.co.uk/wp-content/uploads/2012/05/contact-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18901">
            <a:off x="2721714" y="2244593"/>
            <a:ext cx="3229261" cy="322926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normAutofit fontScale="90000"/>
          </a:bodyPr>
          <a:lstStyle/>
          <a:p>
            <a:r>
              <a:rPr lang="en-GB" dirty="0"/>
              <a:t>Engineering, University of Leicester</a:t>
            </a:r>
          </a:p>
        </p:txBody>
      </p:sp>
      <p:sp>
        <p:nvSpPr>
          <p:cNvPr id="4" name="Content Placeholder 3"/>
          <p:cNvSpPr>
            <a:spLocks noGrp="1"/>
          </p:cNvSpPr>
          <p:nvPr>
            <p:ph idx="10"/>
          </p:nvPr>
        </p:nvSpPr>
        <p:spPr/>
        <p:txBody>
          <a:bodyPr>
            <a:normAutofit/>
          </a:bodyPr>
          <a:lstStyle/>
          <a:p>
            <a:r>
              <a:rPr lang="en-GB" sz="2800" dirty="0"/>
              <a:t>You will carry out a multidisciplinary team project, highlighting the need for engineers from different fields to work closely with each other towards a common goal. </a:t>
            </a:r>
          </a:p>
        </p:txBody>
      </p:sp>
      <p:pic>
        <p:nvPicPr>
          <p:cNvPr id="1026" name="Picture 2" descr="Engineering equipment in use"/>
          <p:cNvPicPr>
            <a:picLocks noChangeAspect="1" noChangeArrowheads="1"/>
          </p:cNvPicPr>
          <p:nvPr/>
        </p:nvPicPr>
        <p:blipFill rotWithShape="1">
          <a:blip r:embed="rId2">
            <a:extLst>
              <a:ext uri="{28A0092B-C50C-407E-A947-70E740481C1C}">
                <a14:useLocalDpi xmlns:a14="http://schemas.microsoft.com/office/drawing/2010/main" val="0"/>
              </a:ext>
            </a:extLst>
          </a:blip>
          <a:srcRect l="23581" r="44314"/>
          <a:stretch/>
        </p:blipFill>
        <p:spPr bwMode="auto">
          <a:xfrm>
            <a:off x="5244353" y="-1"/>
            <a:ext cx="392654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Law, University of Bristol</a:t>
            </a:r>
          </a:p>
        </p:txBody>
      </p:sp>
      <p:sp>
        <p:nvSpPr>
          <p:cNvPr id="3" name="Content Placeholder 2"/>
          <p:cNvSpPr>
            <a:spLocks noGrp="1"/>
          </p:cNvSpPr>
          <p:nvPr>
            <p:ph idx="1"/>
          </p:nvPr>
        </p:nvSpPr>
        <p:spPr>
          <a:xfrm>
            <a:off x="4307840" y="1332412"/>
            <a:ext cx="4612640" cy="4885508"/>
          </a:xfrm>
        </p:spPr>
        <p:txBody>
          <a:bodyPr>
            <a:normAutofit fontScale="92500" lnSpcReduction="10000"/>
          </a:bodyPr>
          <a:lstStyle/>
          <a:p>
            <a:pPr>
              <a:spcBef>
                <a:spcPts val="1200"/>
              </a:spcBef>
            </a:pPr>
            <a:r>
              <a:rPr lang="en-GB" dirty="0"/>
              <a:t>You'll need to be interested in, and committed to, the study of Law. Have you tried to find out more about the subject by reading relevant texts? It might be an idea to visit courts, undertake a work placement with a practising lawyer, and talk to lawyers - it will help you to decide if studying law is for you.</a:t>
            </a:r>
          </a:p>
          <a:p>
            <a:pPr>
              <a:spcBef>
                <a:spcPts val="1200"/>
              </a:spcBef>
            </a:pPr>
            <a:r>
              <a:rPr lang="en-GB" dirty="0"/>
              <a:t>In order to succeed on the course you will need to be able to think clearly. Do you enjoy thinking of potential solutions to problems? Are you willing to see things from different perspectives, and not just look for an easy answer?</a:t>
            </a:r>
          </a:p>
          <a:p>
            <a:pPr>
              <a:spcBef>
                <a:spcPts val="1200"/>
              </a:spcBef>
            </a:pPr>
            <a:r>
              <a:rPr lang="en-GB" dirty="0"/>
              <a:t>Do you enjoy presenting arguments? Do you like to debate with others? You should be willing to listen to others’ opinions, but not be afraid to assert your own position</a:t>
            </a:r>
            <a:r>
              <a:rPr lang="en-GB" dirty="0" smtClean="0"/>
              <a:t>.</a:t>
            </a:r>
            <a:endParaRPr lang="en-GB" dirty="0"/>
          </a:p>
        </p:txBody>
      </p:sp>
      <p:sp>
        <p:nvSpPr>
          <p:cNvPr id="4" name="Picture Placeholder 3"/>
          <p:cNvSpPr>
            <a:spLocks noGrp="1"/>
          </p:cNvSpPr>
          <p:nvPr>
            <p:ph type="pic" idx="10"/>
          </p:nvPr>
        </p:nvSpPr>
        <p:spPr/>
      </p:sp>
      <p:pic>
        <p:nvPicPr>
          <p:cNvPr id="2050" name="Picture 2" descr="https://img.huffingtonpost.com/asset/5925a0181600002200ddc96b.jpeg?ops=scalefit_720_noupscale"/>
          <p:cNvPicPr>
            <a:picLocks noChangeAspect="1" noChangeArrowheads="1"/>
          </p:cNvPicPr>
          <p:nvPr/>
        </p:nvPicPr>
        <p:blipFill rotWithShape="1">
          <a:blip r:embed="rId2">
            <a:extLst>
              <a:ext uri="{28A0092B-C50C-407E-A947-70E740481C1C}">
                <a14:useLocalDpi xmlns:a14="http://schemas.microsoft.com/office/drawing/2010/main" val="0"/>
              </a:ext>
            </a:extLst>
          </a:blip>
          <a:srcRect l="19222" t="190" r="42863" b="-190"/>
          <a:stretch/>
        </p:blipFill>
        <p:spPr bwMode="auto">
          <a:xfrm>
            <a:off x="-13064" y="0"/>
            <a:ext cx="39084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1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normAutofit fontScale="90000"/>
          </a:bodyPr>
          <a:lstStyle/>
          <a:p>
            <a:r>
              <a:rPr lang="en-GB" dirty="0"/>
              <a:t>Dentistry, University of Birmingham</a:t>
            </a:r>
          </a:p>
        </p:txBody>
      </p:sp>
      <p:sp>
        <p:nvSpPr>
          <p:cNvPr id="4" name="Content Placeholder 3"/>
          <p:cNvSpPr>
            <a:spLocks noGrp="1"/>
          </p:cNvSpPr>
          <p:nvPr>
            <p:ph idx="10"/>
          </p:nvPr>
        </p:nvSpPr>
        <p:spPr>
          <a:xfrm>
            <a:off x="264160" y="1593669"/>
            <a:ext cx="4582160" cy="4136572"/>
          </a:xfrm>
        </p:spPr>
        <p:txBody>
          <a:bodyPr>
            <a:normAutofit fontScale="92500"/>
          </a:bodyPr>
          <a:lstStyle/>
          <a:p>
            <a:r>
              <a:rPr lang="en-GB" dirty="0"/>
              <a:t>Dentistry is not only academically demanding but also technically exacting. Some indication of practical ability is important for prospective dental students. This is often in the form of musical ability or art (drawing, painting, sculpture etc.), needlework, model making, or anything which shows the ability of hand to eye co-ordination. </a:t>
            </a:r>
            <a:br>
              <a:rPr lang="en-GB" dirty="0"/>
            </a:br>
            <a:r>
              <a:rPr lang="en-GB" dirty="0"/>
              <a:t/>
            </a:r>
            <a:br>
              <a:rPr lang="en-GB" dirty="0"/>
            </a:br>
            <a:r>
              <a:rPr lang="en-GB" dirty="0"/>
              <a:t>It would be an advantage to demonstrate this ability in discussion with staff at interview by bringing a small selection of work to interview or indicating musical ability in your UCAS personal statement.</a:t>
            </a:r>
          </a:p>
        </p:txBody>
      </p:sp>
      <p:pic>
        <p:nvPicPr>
          <p:cNvPr id="3074" name="Picture 2" descr="Image result for dentistry"/>
          <p:cNvPicPr>
            <a:picLocks noChangeAspect="1" noChangeArrowheads="1"/>
          </p:cNvPicPr>
          <p:nvPr/>
        </p:nvPicPr>
        <p:blipFill rotWithShape="1">
          <a:blip r:embed="rId2">
            <a:extLst>
              <a:ext uri="{28A0092B-C50C-407E-A947-70E740481C1C}">
                <a14:useLocalDpi xmlns:a14="http://schemas.microsoft.com/office/drawing/2010/main" val="0"/>
              </a:ext>
            </a:extLst>
          </a:blip>
          <a:srcRect l="25894" r="35888"/>
          <a:stretch/>
        </p:blipFill>
        <p:spPr bwMode="auto">
          <a:xfrm>
            <a:off x="5257800" y="1"/>
            <a:ext cx="39265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2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LSE, History</a:t>
            </a:r>
          </a:p>
        </p:txBody>
      </p:sp>
      <p:sp>
        <p:nvSpPr>
          <p:cNvPr id="3" name="Content Placeholder 2"/>
          <p:cNvSpPr>
            <a:spLocks noGrp="1"/>
          </p:cNvSpPr>
          <p:nvPr>
            <p:ph idx="1"/>
          </p:nvPr>
        </p:nvSpPr>
        <p:spPr>
          <a:xfrm>
            <a:off x="4307840" y="1214847"/>
            <a:ext cx="4612640" cy="4741816"/>
          </a:xfrm>
        </p:spPr>
        <p:txBody>
          <a:bodyPr>
            <a:normAutofit/>
          </a:bodyPr>
          <a:lstStyle/>
          <a:p>
            <a:r>
              <a:rPr lang="en-GB" dirty="0"/>
              <a:t>Before you write your personal statement, please visit our online </a:t>
            </a:r>
            <a:r>
              <a:rPr lang="en-GB" u="sng" dirty="0">
                <a:solidFill>
                  <a:srgbClr val="0070C0"/>
                </a:solidFill>
              </a:rPr>
              <a:t>course guides </a:t>
            </a:r>
            <a:r>
              <a:rPr lang="en-GB" dirty="0"/>
              <a:t>… For example, students applying to History at Cambridge can choose to study Ancient History as part of their degree. However the History course at LSE does not offer any Ancient History units. If the Admissions Tutor reads a personal statement which includes information on an applicant’s interest in Ancient History, they will not make the applicant an offer as it does not show evidence of interest in the particular course that is offered at LSE, which focuses on International History</a:t>
            </a:r>
            <a:r>
              <a:rPr lang="en-GB" dirty="0" smtClean="0"/>
              <a:t>.</a:t>
            </a:r>
            <a:endParaRPr lang="en-GB" dirty="0"/>
          </a:p>
        </p:txBody>
      </p:sp>
      <p:sp>
        <p:nvSpPr>
          <p:cNvPr id="4" name="Picture Placeholder 3"/>
          <p:cNvSpPr>
            <a:spLocks noGrp="1"/>
          </p:cNvSpPr>
          <p:nvPr>
            <p:ph type="pic" idx="10"/>
          </p:nvPr>
        </p:nvSpPr>
        <p:spPr/>
      </p:sp>
      <p:pic>
        <p:nvPicPr>
          <p:cNvPr id="4098" name="Picture 2" descr="Image result for rome"/>
          <p:cNvPicPr>
            <a:picLocks noChangeAspect="1" noChangeArrowheads="1"/>
          </p:cNvPicPr>
          <p:nvPr/>
        </p:nvPicPr>
        <p:blipFill rotWithShape="1">
          <a:blip r:embed="rId2">
            <a:extLst>
              <a:ext uri="{28A0092B-C50C-407E-A947-70E740481C1C}">
                <a14:useLocalDpi xmlns:a14="http://schemas.microsoft.com/office/drawing/2010/main" val="0"/>
              </a:ext>
            </a:extLst>
          </a:blip>
          <a:srcRect l="26363" t="572" r="36670" b="-572"/>
          <a:stretch/>
        </p:blipFill>
        <p:spPr bwMode="auto">
          <a:xfrm>
            <a:off x="5515" y="-1"/>
            <a:ext cx="3889829" cy="691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Demonstrate you will be a good student</a:t>
            </a:r>
          </a:p>
        </p:txBody>
      </p:sp>
      <p:graphicFrame>
        <p:nvGraphicFramePr>
          <p:cNvPr id="4" name="Content Placeholder 3"/>
          <p:cNvGraphicFramePr>
            <a:graphicFrameLocks/>
          </p:cNvGraphicFramePr>
          <p:nvPr>
            <p:extLst>
              <p:ext uri="{D42A27DB-BD31-4B8C-83A1-F6EECF244321}">
                <p14:modId xmlns:p14="http://schemas.microsoft.com/office/powerpoint/2010/main" val="3150281645"/>
              </p:ext>
            </p:extLst>
          </p:nvPr>
        </p:nvGraphicFramePr>
        <p:xfrm>
          <a:off x="446856" y="1691218"/>
          <a:ext cx="82296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46856" y="4839435"/>
            <a:ext cx="8068494" cy="707886"/>
          </a:xfrm>
          <a:prstGeom prst="rect">
            <a:avLst/>
          </a:prstGeom>
        </p:spPr>
        <p:txBody>
          <a:bodyPr wrap="square">
            <a:spAutoFit/>
          </a:bodyPr>
          <a:lstStyle/>
          <a:p>
            <a:r>
              <a:rPr lang="en-GB" sz="2000" dirty="0">
                <a:solidFill>
                  <a:srgbClr val="5B6770"/>
                </a:solidFill>
                <a:latin typeface="Arial" panose="020B0604020202020204" pitchFamily="34" charset="0"/>
                <a:cs typeface="Arial" panose="020B0604020202020204" pitchFamily="34" charset="0"/>
              </a:rPr>
              <a:t>Make sure that everything you write about is </a:t>
            </a:r>
            <a:r>
              <a:rPr lang="en-GB" sz="2000" b="1" i="1" u="sng" dirty="0">
                <a:solidFill>
                  <a:srgbClr val="FF0000"/>
                </a:solidFill>
                <a:latin typeface="Arial" panose="020B0604020202020204" pitchFamily="34" charset="0"/>
                <a:cs typeface="Arial" panose="020B0604020202020204" pitchFamily="34" charset="0"/>
              </a:rPr>
              <a:t>relevant</a:t>
            </a:r>
            <a:r>
              <a:rPr lang="en-GB" sz="2000" dirty="0">
                <a:solidFill>
                  <a:srgbClr val="5B6770"/>
                </a:solidFill>
                <a:latin typeface="Arial" panose="020B0604020202020204" pitchFamily="34" charset="0"/>
                <a:cs typeface="Arial" panose="020B0604020202020204" pitchFamily="34" charset="0"/>
              </a:rPr>
              <a:t> to the course you are applying to</a:t>
            </a:r>
          </a:p>
        </p:txBody>
      </p:sp>
    </p:spTree>
    <p:extLst>
      <p:ext uri="{BB962C8B-B14F-4D97-AF65-F5344CB8AC3E}">
        <p14:creationId xmlns:p14="http://schemas.microsoft.com/office/powerpoint/2010/main" val="3859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Demonstrate you will be a good student</a:t>
            </a:r>
          </a:p>
        </p:txBody>
      </p:sp>
      <p:sp>
        <p:nvSpPr>
          <p:cNvPr id="3" name="Content Placeholder 2"/>
          <p:cNvSpPr>
            <a:spLocks noGrp="1"/>
          </p:cNvSpPr>
          <p:nvPr>
            <p:ph idx="1"/>
          </p:nvPr>
        </p:nvSpPr>
        <p:spPr/>
        <p:txBody>
          <a:bodyPr/>
          <a:lstStyle/>
          <a:p>
            <a:r>
              <a:rPr lang="en-GB" sz="2400" dirty="0"/>
              <a:t>Where do these skills experiences come from?</a:t>
            </a:r>
          </a:p>
          <a:p>
            <a:pPr lvl="1"/>
            <a:r>
              <a:rPr lang="en-GB" sz="2000" dirty="0"/>
              <a:t>Academic work (in and out of school)</a:t>
            </a:r>
          </a:p>
          <a:p>
            <a:pPr lvl="1"/>
            <a:r>
              <a:rPr lang="en-GB" sz="2000" dirty="0"/>
              <a:t>Extra curricular activities</a:t>
            </a:r>
          </a:p>
          <a:p>
            <a:pPr lvl="1"/>
            <a:r>
              <a:rPr lang="en-GB" sz="2000" dirty="0"/>
              <a:t>Work experience/employment</a:t>
            </a:r>
          </a:p>
          <a:p>
            <a:pPr lvl="1"/>
            <a:r>
              <a:rPr lang="en-GB" sz="2000" dirty="0"/>
              <a:t>Hobbies and interests</a:t>
            </a:r>
          </a:p>
          <a:p>
            <a:pPr lvl="1"/>
            <a:r>
              <a:rPr lang="en-GB" sz="2000" dirty="0"/>
              <a:t>Other experiences</a:t>
            </a:r>
          </a:p>
          <a:p>
            <a:endParaRPr lang="en-GB" sz="2400" dirty="0"/>
          </a:p>
          <a:p>
            <a:r>
              <a:rPr lang="en-GB" sz="2400" dirty="0"/>
              <a:t>Seek specific advice for Oxbridge applications</a:t>
            </a:r>
          </a:p>
          <a:p>
            <a:pPr lvl="1"/>
            <a:r>
              <a:rPr lang="en-GB" sz="2000" dirty="0"/>
              <a:t>Academic focus</a:t>
            </a:r>
          </a:p>
          <a:p>
            <a:endParaRPr lang="en-GB" dirty="0"/>
          </a:p>
        </p:txBody>
      </p:sp>
    </p:spTree>
    <p:extLst>
      <p:ext uri="{BB962C8B-B14F-4D97-AF65-F5344CB8AC3E}">
        <p14:creationId xmlns:p14="http://schemas.microsoft.com/office/powerpoint/2010/main" val="272794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2466" name="Picture 2" descr="http://automotiveengineparts.files.wordpress.com/2012/09/chevrolet-v8-automotive-engine1.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21345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most common opening lines in UCAS personal statements</a:t>
            </a:r>
          </a:p>
        </p:txBody>
      </p:sp>
      <p:sp>
        <p:nvSpPr>
          <p:cNvPr id="6" name="Content Placeholder 2"/>
          <p:cNvSpPr txBox="1">
            <a:spLocks/>
          </p:cNvSpPr>
          <p:nvPr/>
        </p:nvSpPr>
        <p:spPr bwMode="auto">
          <a:xfrm>
            <a:off x="601216" y="1110526"/>
            <a:ext cx="6419056" cy="4790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ts val="1400"/>
              </a:spcBef>
              <a:spcAft>
                <a:spcPct val="0"/>
              </a:spcAft>
              <a:buClr>
                <a:schemeClr val="tx1"/>
              </a:buClr>
              <a:buFont typeface="Trebuchet MS" pitchFamily="34" charset="0"/>
              <a:buChar char="•"/>
              <a:defRPr sz="2000" b="0" i="0">
                <a:solidFill>
                  <a:schemeClr val="tx1"/>
                </a:solidFill>
                <a:latin typeface="Frutiger 55 Roman" charset="0"/>
                <a:ea typeface="Frutiger 55 Roman" charset="0"/>
                <a:cs typeface="Frutiger 55 Roman" charset="0"/>
              </a:defRPr>
            </a:lvl1pPr>
            <a:lvl2pPr marL="742950" indent="-285750" algn="l" rtl="0" eaLnBrk="1" fontAlgn="base" hangingPunct="1">
              <a:spcBef>
                <a:spcPct val="20000"/>
              </a:spcBef>
              <a:spcAft>
                <a:spcPct val="0"/>
              </a:spcAft>
              <a:buClr>
                <a:schemeClr val="tx1"/>
              </a:buClr>
              <a:buChar char="–"/>
              <a:defRPr sz="1800" b="0" i="0" u="none">
                <a:solidFill>
                  <a:schemeClr val="tx1"/>
                </a:solidFill>
                <a:latin typeface="Frutiger 55 Roman" charset="0"/>
                <a:ea typeface="Frutiger 55 Roman" charset="0"/>
                <a:cs typeface="Frutiger 55 Roman" charset="0"/>
              </a:defRPr>
            </a:lvl2pPr>
            <a:lvl3pPr marL="1143000" indent="-228600" algn="l" rtl="0" eaLnBrk="1" fontAlgn="base" hangingPunct="1">
              <a:spcBef>
                <a:spcPct val="20000"/>
              </a:spcBef>
              <a:spcAft>
                <a:spcPct val="0"/>
              </a:spcAft>
              <a:buClr>
                <a:schemeClr val="tx1"/>
              </a:buClr>
              <a:buChar char="•"/>
              <a:defRPr sz="1800" b="0" i="0">
                <a:solidFill>
                  <a:schemeClr val="tx1"/>
                </a:solidFill>
                <a:latin typeface="Frutiger 55 Roman" charset="0"/>
                <a:ea typeface="Frutiger 55 Roman" charset="0"/>
                <a:cs typeface="Frutiger 55 Roman" charset="0"/>
              </a:defRPr>
            </a:lvl3pPr>
            <a:lvl4pPr marL="1600200" indent="-228600" algn="l" rtl="0" eaLnBrk="1" fontAlgn="base" hangingPunct="1">
              <a:spcBef>
                <a:spcPct val="20000"/>
              </a:spcBef>
              <a:spcAft>
                <a:spcPct val="0"/>
              </a:spcAft>
              <a:buClr>
                <a:schemeClr val="tx1"/>
              </a:buClr>
              <a:buChar char="–"/>
              <a:defRPr sz="1800" b="0" i="0">
                <a:solidFill>
                  <a:schemeClr val="tx1"/>
                </a:solidFill>
                <a:latin typeface="Frutiger 55 Roman" charset="0"/>
                <a:ea typeface="Frutiger 55 Roman" charset="0"/>
                <a:cs typeface="Frutiger 55 Roman" charset="0"/>
              </a:defRPr>
            </a:lvl4pPr>
            <a:lvl5pPr marL="2057400" indent="-228600" algn="l" rtl="0" eaLnBrk="1" fontAlgn="base" hangingPunct="1">
              <a:spcBef>
                <a:spcPct val="20000"/>
              </a:spcBef>
              <a:spcAft>
                <a:spcPct val="0"/>
              </a:spcAft>
              <a:buClr>
                <a:schemeClr val="tx1"/>
              </a:buClr>
              <a:buChar char="»"/>
              <a:defRPr sz="1800" b="0" i="0">
                <a:solidFill>
                  <a:schemeClr val="tx1"/>
                </a:solidFill>
                <a:latin typeface="Frutiger 55 Roman" charset="0"/>
                <a:ea typeface="Frutiger 55 Roman" charset="0"/>
                <a:cs typeface="Frutiger 55 Roman"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1400"/>
              </a:spcBef>
              <a:spcAft>
                <a:spcPct val="0"/>
              </a:spcAft>
              <a:buClr>
                <a:srgbClr val="515B70"/>
              </a:buClr>
              <a:buSzTx/>
              <a:buFont typeface="Trebuchet MS" pitchFamily="34" charset="0"/>
              <a:buNone/>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a:tabLst/>
              <a:defRPr/>
            </a:pPr>
            <a:r>
              <a:rPr kumimoji="0" lang="en-GB" sz="2000" b="1" i="0" u="none" strike="noStrike" kern="0" cap="none" spc="0" normalizeH="0" baseline="0" noProof="0" smtClean="0">
                <a:ln>
                  <a:noFill/>
                </a:ln>
                <a:solidFill>
                  <a:srgbClr val="515B70"/>
                </a:solidFill>
                <a:effectLst/>
                <a:uLnTx/>
                <a:uFillTx/>
                <a:latin typeface="Frutiger 55 Roman" charset="0"/>
              </a:rPr>
              <a:t>From a young age I have (always) been [interested in/fascinated by]</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a:tabLst/>
              <a:defRPr/>
            </a:pPr>
            <a:r>
              <a:rPr kumimoji="0" lang="en-GB" sz="2000" b="0" i="0" u="none" strike="noStrike" kern="0" cap="none" spc="0" normalizeH="0" baseline="0" noProof="0" smtClean="0">
                <a:ln>
                  <a:noFill/>
                </a:ln>
                <a:solidFill>
                  <a:srgbClr val="515B70"/>
                </a:solidFill>
                <a:effectLst/>
                <a:uLnTx/>
                <a:uFillTx/>
                <a:latin typeface="Frutiger 55 Roman" charset="0"/>
              </a:rPr>
              <a:t>For as long as I can remember I have…</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a:tabLst/>
              <a:defRPr/>
            </a:pPr>
            <a:r>
              <a:rPr kumimoji="0" lang="en-GB" sz="2000" b="1" i="0" u="none" strike="noStrike" kern="0" cap="none" spc="0" normalizeH="0" baseline="0" noProof="0" smtClean="0">
                <a:ln>
                  <a:noFill/>
                </a:ln>
                <a:solidFill>
                  <a:srgbClr val="515B70"/>
                </a:solidFill>
                <a:effectLst/>
                <a:uLnTx/>
                <a:uFillTx/>
                <a:latin typeface="Frutiger 55 Roman" charset="0"/>
              </a:rPr>
              <a:t>I am applying for this course because…</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a:tabLst/>
              <a:defRPr/>
            </a:pPr>
            <a:r>
              <a:rPr kumimoji="0" lang="en-GB" sz="2000" b="0" i="0" u="none" strike="noStrike" kern="0" cap="none" spc="0" normalizeH="0" baseline="0" noProof="0" smtClean="0">
                <a:ln>
                  <a:noFill/>
                </a:ln>
                <a:solidFill>
                  <a:srgbClr val="515B70"/>
                </a:solidFill>
                <a:effectLst/>
                <a:uLnTx/>
                <a:uFillTx/>
                <a:latin typeface="Frutiger 55 Roman" charset="0"/>
              </a:rPr>
              <a:t>I have always been interested in…</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a:tabLst/>
              <a:defRPr/>
            </a:pPr>
            <a:r>
              <a:rPr kumimoji="0" lang="en-GB" sz="2000" b="1" i="0" u="none" strike="noStrike" kern="0" cap="none" spc="0" normalizeH="0" baseline="0" noProof="0" smtClean="0">
                <a:ln>
                  <a:noFill/>
                </a:ln>
                <a:solidFill>
                  <a:srgbClr val="515B70"/>
                </a:solidFill>
                <a:effectLst/>
                <a:uLnTx/>
                <a:uFillTx/>
                <a:latin typeface="Frutiger 55 Roman" charset="0"/>
              </a:rPr>
              <a:t>Throughout my life I have always enjoyed…</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a:tabLst/>
              <a:defRPr/>
            </a:pPr>
            <a:r>
              <a:rPr kumimoji="0" lang="en-GB" sz="2000" b="0" i="0" u="none" strike="noStrike" kern="0" cap="none" spc="0" normalizeH="0" baseline="0" noProof="0" smtClean="0">
                <a:ln>
                  <a:noFill/>
                </a:ln>
                <a:solidFill>
                  <a:srgbClr val="515B70"/>
                </a:solidFill>
                <a:effectLst/>
                <a:uLnTx/>
                <a:uFillTx/>
                <a:latin typeface="Frutiger 55 Roman" charset="0"/>
              </a:rPr>
              <a:t>Reflecting on my educational experiences…</a:t>
            </a: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a:tabLst/>
              <a:defRPr/>
            </a:pPr>
            <a:endParaRPr kumimoji="0" lang="en-GB" sz="2000" b="0" i="0" u="none" strike="noStrike" kern="0" cap="none" spc="0" normalizeH="0" baseline="0" noProof="0" dirty="0">
              <a:ln>
                <a:noFill/>
              </a:ln>
              <a:solidFill>
                <a:srgbClr val="515B70"/>
              </a:solidFill>
              <a:effectLst/>
              <a:uLnTx/>
              <a:uFillTx/>
              <a:latin typeface="Frutiger 55 Roman" charset="0"/>
            </a:endParaRPr>
          </a:p>
        </p:txBody>
      </p:sp>
      <p:sp>
        <p:nvSpPr>
          <p:cNvPr id="7" name="Content Placeholder 2"/>
          <p:cNvSpPr txBox="1">
            <a:spLocks/>
          </p:cNvSpPr>
          <p:nvPr/>
        </p:nvSpPr>
        <p:spPr bwMode="auto">
          <a:xfrm>
            <a:off x="7164288" y="1110526"/>
            <a:ext cx="1810544" cy="4790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9875" indent="-269875" algn="l" rtl="0" fontAlgn="base">
              <a:spcBef>
                <a:spcPts val="1400"/>
              </a:spcBef>
              <a:spcAft>
                <a:spcPct val="0"/>
              </a:spcAft>
              <a:buClr>
                <a:schemeClr val="tx1"/>
              </a:buClr>
              <a:buFont typeface="Trebuchet MS" pitchFamily="34" charset="0"/>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defTabSz="914400">
              <a:buClr>
                <a:srgbClr val="515B70"/>
              </a:buClr>
            </a:pPr>
            <a:endParaRPr lang="en-GB" kern="0" dirty="0" smtClean="0">
              <a:solidFill>
                <a:srgbClr val="515B70"/>
              </a:solidFill>
              <a:latin typeface="Arial"/>
            </a:endParaRPr>
          </a:p>
          <a:p>
            <a:pPr marL="0" indent="0" defTabSz="914400">
              <a:lnSpc>
                <a:spcPct val="150000"/>
              </a:lnSpc>
              <a:buClr>
                <a:srgbClr val="515B70"/>
              </a:buClr>
              <a:buFont typeface="Trebuchet MS" pitchFamily="34" charset="0"/>
              <a:buNone/>
            </a:pPr>
            <a:r>
              <a:rPr lang="en-GB" b="1" kern="0" dirty="0" smtClean="0">
                <a:solidFill>
                  <a:srgbClr val="515B70"/>
                </a:solidFill>
                <a:latin typeface="Arial"/>
              </a:rPr>
              <a:t>1779</a:t>
            </a:r>
            <a:br>
              <a:rPr lang="en-GB" b="1" kern="0" dirty="0" smtClean="0">
                <a:solidFill>
                  <a:srgbClr val="515B70"/>
                </a:solidFill>
                <a:latin typeface="Arial"/>
              </a:rPr>
            </a:br>
            <a:endParaRPr lang="en-GB" b="1" kern="0" dirty="0" smtClean="0">
              <a:solidFill>
                <a:srgbClr val="515B70"/>
              </a:solidFill>
              <a:latin typeface="Arial"/>
            </a:endParaRPr>
          </a:p>
          <a:p>
            <a:pPr marL="0" indent="0" defTabSz="914400">
              <a:lnSpc>
                <a:spcPct val="150000"/>
              </a:lnSpc>
              <a:buClr>
                <a:srgbClr val="515B70"/>
              </a:buClr>
              <a:buFont typeface="Trebuchet MS" pitchFamily="34" charset="0"/>
              <a:buNone/>
            </a:pPr>
            <a:r>
              <a:rPr lang="en-GB" kern="0" dirty="0" smtClean="0">
                <a:solidFill>
                  <a:srgbClr val="515B70"/>
                </a:solidFill>
                <a:latin typeface="Arial"/>
              </a:rPr>
              <a:t>1451</a:t>
            </a:r>
          </a:p>
          <a:p>
            <a:pPr marL="0" indent="0" defTabSz="914400">
              <a:lnSpc>
                <a:spcPct val="150000"/>
              </a:lnSpc>
              <a:buClr>
                <a:srgbClr val="515B70"/>
              </a:buClr>
              <a:buFont typeface="Trebuchet MS" pitchFamily="34" charset="0"/>
              <a:buNone/>
            </a:pPr>
            <a:r>
              <a:rPr lang="en-GB" b="1" kern="0" dirty="0" smtClean="0">
                <a:solidFill>
                  <a:srgbClr val="515B70"/>
                </a:solidFill>
                <a:latin typeface="Arial"/>
              </a:rPr>
              <a:t>1370</a:t>
            </a:r>
          </a:p>
          <a:p>
            <a:pPr marL="0" indent="0" defTabSz="914400">
              <a:lnSpc>
                <a:spcPct val="150000"/>
              </a:lnSpc>
              <a:buClr>
                <a:srgbClr val="515B70"/>
              </a:buClr>
              <a:buFont typeface="Trebuchet MS" pitchFamily="34" charset="0"/>
              <a:buNone/>
            </a:pPr>
            <a:r>
              <a:rPr lang="en-GB" kern="0" dirty="0" smtClean="0">
                <a:solidFill>
                  <a:srgbClr val="515B70"/>
                </a:solidFill>
                <a:latin typeface="Arial"/>
              </a:rPr>
              <a:t>927</a:t>
            </a:r>
          </a:p>
          <a:p>
            <a:pPr marL="0" indent="0" defTabSz="914400">
              <a:lnSpc>
                <a:spcPct val="150000"/>
              </a:lnSpc>
              <a:buClr>
                <a:srgbClr val="515B70"/>
              </a:buClr>
              <a:buFont typeface="Trebuchet MS" pitchFamily="34" charset="0"/>
              <a:buNone/>
            </a:pPr>
            <a:r>
              <a:rPr lang="en-GB" b="1" kern="0" dirty="0" smtClean="0">
                <a:solidFill>
                  <a:srgbClr val="515B70"/>
                </a:solidFill>
                <a:latin typeface="Arial"/>
              </a:rPr>
              <a:t>310</a:t>
            </a:r>
          </a:p>
          <a:p>
            <a:pPr marL="0" indent="0" defTabSz="914400">
              <a:lnSpc>
                <a:spcPct val="150000"/>
              </a:lnSpc>
              <a:buClr>
                <a:srgbClr val="515B70"/>
              </a:buClr>
              <a:buFont typeface="Trebuchet MS" pitchFamily="34" charset="0"/>
              <a:buNone/>
            </a:pPr>
            <a:r>
              <a:rPr lang="en-GB" kern="0" dirty="0" smtClean="0">
                <a:solidFill>
                  <a:srgbClr val="515B70"/>
                </a:solidFill>
                <a:latin typeface="Arial"/>
              </a:rPr>
              <a:t>257</a:t>
            </a:r>
          </a:p>
        </p:txBody>
      </p:sp>
      <p:sp>
        <p:nvSpPr>
          <p:cNvPr id="8" name="TextBox 7"/>
          <p:cNvSpPr txBox="1"/>
          <p:nvPr/>
        </p:nvSpPr>
        <p:spPr>
          <a:xfrm>
            <a:off x="601216" y="6033981"/>
            <a:ext cx="6419056" cy="307777"/>
          </a:xfrm>
          <a:prstGeom prst="rect">
            <a:avLst/>
          </a:prstGeom>
          <a:noFill/>
        </p:spPr>
        <p:txBody>
          <a:bodyPr wrap="square" rtlCol="0">
            <a:spAutoFit/>
          </a:bodyPr>
          <a:lstStyle/>
          <a:p>
            <a:pPr defTabSz="914400" fontAlgn="base">
              <a:spcBef>
                <a:spcPct val="0"/>
              </a:spcBef>
              <a:spcAft>
                <a:spcPct val="0"/>
              </a:spcAft>
            </a:pPr>
            <a:r>
              <a:rPr lang="en-GB" sz="1400" dirty="0" smtClean="0">
                <a:solidFill>
                  <a:srgbClr val="FFFFFF">
                    <a:lumMod val="75000"/>
                  </a:srgbClr>
                </a:solidFill>
                <a:latin typeface="Arial" charset="0"/>
              </a:rPr>
              <a:t>Source: UCAS.com – top opening statements from 2015 application cycle</a:t>
            </a:r>
            <a:endParaRPr lang="en-GB" sz="1400" dirty="0">
              <a:solidFill>
                <a:srgbClr val="FFFFFF">
                  <a:lumMod val="75000"/>
                </a:srgbClr>
              </a:solidFill>
              <a:latin typeface="Arial" charset="0"/>
            </a:endParaRPr>
          </a:p>
        </p:txBody>
      </p:sp>
    </p:spTree>
    <p:extLst>
      <p:ext uri="{BB962C8B-B14F-4D97-AF65-F5344CB8AC3E}">
        <p14:creationId xmlns:p14="http://schemas.microsoft.com/office/powerpoint/2010/main" val="283962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most common opening lines in UCAS personal statements</a:t>
            </a:r>
          </a:p>
        </p:txBody>
      </p:sp>
      <p:sp>
        <p:nvSpPr>
          <p:cNvPr id="6" name="Content Placeholder 2"/>
          <p:cNvSpPr txBox="1">
            <a:spLocks/>
          </p:cNvSpPr>
          <p:nvPr/>
        </p:nvSpPr>
        <p:spPr bwMode="auto">
          <a:xfrm>
            <a:off x="457200" y="1185946"/>
            <a:ext cx="6419056" cy="4790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ts val="1400"/>
              </a:spcBef>
              <a:spcAft>
                <a:spcPct val="0"/>
              </a:spcAft>
              <a:buClr>
                <a:schemeClr val="tx1"/>
              </a:buClr>
              <a:buFont typeface="Trebuchet MS" pitchFamily="34" charset="0"/>
              <a:buChar char="•"/>
              <a:defRPr sz="2000" b="0" i="0">
                <a:solidFill>
                  <a:schemeClr val="tx1"/>
                </a:solidFill>
                <a:latin typeface="Frutiger 55 Roman" charset="0"/>
                <a:ea typeface="Frutiger 55 Roman" charset="0"/>
                <a:cs typeface="Frutiger 55 Roman" charset="0"/>
              </a:defRPr>
            </a:lvl1pPr>
            <a:lvl2pPr marL="742950" indent="-285750" algn="l" rtl="0" eaLnBrk="1" fontAlgn="base" hangingPunct="1">
              <a:spcBef>
                <a:spcPct val="20000"/>
              </a:spcBef>
              <a:spcAft>
                <a:spcPct val="0"/>
              </a:spcAft>
              <a:buClr>
                <a:schemeClr val="tx1"/>
              </a:buClr>
              <a:buChar char="–"/>
              <a:defRPr sz="1800" b="0" i="0" u="none">
                <a:solidFill>
                  <a:schemeClr val="tx1"/>
                </a:solidFill>
                <a:latin typeface="Frutiger 55 Roman" charset="0"/>
                <a:ea typeface="Frutiger 55 Roman" charset="0"/>
                <a:cs typeface="Frutiger 55 Roman" charset="0"/>
              </a:defRPr>
            </a:lvl2pPr>
            <a:lvl3pPr marL="1143000" indent="-228600" algn="l" rtl="0" eaLnBrk="1" fontAlgn="base" hangingPunct="1">
              <a:spcBef>
                <a:spcPct val="20000"/>
              </a:spcBef>
              <a:spcAft>
                <a:spcPct val="0"/>
              </a:spcAft>
              <a:buClr>
                <a:schemeClr val="tx1"/>
              </a:buClr>
              <a:buChar char="•"/>
              <a:defRPr sz="1800" b="0" i="0">
                <a:solidFill>
                  <a:schemeClr val="tx1"/>
                </a:solidFill>
                <a:latin typeface="Frutiger 55 Roman" charset="0"/>
                <a:ea typeface="Frutiger 55 Roman" charset="0"/>
                <a:cs typeface="Frutiger 55 Roman" charset="0"/>
              </a:defRPr>
            </a:lvl3pPr>
            <a:lvl4pPr marL="1600200" indent="-228600" algn="l" rtl="0" eaLnBrk="1" fontAlgn="base" hangingPunct="1">
              <a:spcBef>
                <a:spcPct val="20000"/>
              </a:spcBef>
              <a:spcAft>
                <a:spcPct val="0"/>
              </a:spcAft>
              <a:buClr>
                <a:schemeClr val="tx1"/>
              </a:buClr>
              <a:buChar char="–"/>
              <a:defRPr sz="1800" b="0" i="0">
                <a:solidFill>
                  <a:schemeClr val="tx1"/>
                </a:solidFill>
                <a:latin typeface="Frutiger 55 Roman" charset="0"/>
                <a:ea typeface="Frutiger 55 Roman" charset="0"/>
                <a:cs typeface="Frutiger 55 Roman" charset="0"/>
              </a:defRPr>
            </a:lvl4pPr>
            <a:lvl5pPr marL="2057400" indent="-228600" algn="l" rtl="0" eaLnBrk="1" fontAlgn="base" hangingPunct="1">
              <a:spcBef>
                <a:spcPct val="20000"/>
              </a:spcBef>
              <a:spcAft>
                <a:spcPct val="0"/>
              </a:spcAft>
              <a:buClr>
                <a:schemeClr val="tx1"/>
              </a:buClr>
              <a:buChar char="»"/>
              <a:defRPr sz="1800" b="0" i="0">
                <a:solidFill>
                  <a:schemeClr val="tx1"/>
                </a:solidFill>
                <a:latin typeface="Frutiger 55 Roman" charset="0"/>
                <a:ea typeface="Frutiger 55 Roman" charset="0"/>
                <a:cs typeface="Frutiger 55 Roman"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269875" marR="0" lvl="0" indent="-269875" algn="l" defTabSz="914400" rtl="0" eaLnBrk="1" fontAlgn="base" latinLnBrk="0" hangingPunct="1">
              <a:lnSpc>
                <a:spcPct val="100000"/>
              </a:lnSpc>
              <a:spcBef>
                <a:spcPts val="1400"/>
              </a:spcBef>
              <a:spcAft>
                <a:spcPct val="0"/>
              </a:spcAft>
              <a:buClr>
                <a:srgbClr val="515B70"/>
              </a:buClr>
              <a:buSzTx/>
              <a:buFont typeface="Trebuchet MS" pitchFamily="34" charset="0"/>
              <a:buChar char="•"/>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r>
              <a:rPr kumimoji="0" lang="en-GB" sz="2000" b="1" i="0" u="none" strike="noStrike" kern="0" cap="none" spc="0" normalizeH="0" baseline="0" noProof="0" smtClean="0">
                <a:ln>
                  <a:noFill/>
                </a:ln>
                <a:solidFill>
                  <a:srgbClr val="515B70"/>
                </a:solidFill>
                <a:effectLst/>
                <a:uLnTx/>
                <a:uFillTx/>
                <a:latin typeface="Frutiger 55 Roman" charset="0"/>
              </a:rPr>
              <a:t>Nursing is a very challenging and demanding [career/profession/course]…</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r>
              <a:rPr kumimoji="0" lang="en-GB" sz="2000" b="0" i="0" u="none" strike="noStrike" kern="0" cap="none" spc="0" normalizeH="0" baseline="0" noProof="0" smtClean="0">
                <a:ln>
                  <a:noFill/>
                </a:ln>
                <a:solidFill>
                  <a:srgbClr val="515B70"/>
                </a:solidFill>
                <a:effectLst/>
                <a:uLnTx/>
                <a:uFillTx/>
                <a:latin typeface="Frutiger 55 Roman" charset="0"/>
              </a:rPr>
              <a:t>Academically, I have always been…</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r>
              <a:rPr kumimoji="0" lang="en-GB" sz="2000" b="1" i="0" u="none" strike="noStrike" kern="0" cap="none" spc="0" normalizeH="0" baseline="0" noProof="0" smtClean="0">
                <a:ln>
                  <a:noFill/>
                </a:ln>
                <a:solidFill>
                  <a:srgbClr val="515B70"/>
                </a:solidFill>
                <a:effectLst/>
                <a:uLnTx/>
                <a:uFillTx/>
                <a:latin typeface="Frutiger 55 Roman" charset="0"/>
              </a:rPr>
              <a:t>I have always wanted to pursue a career in…</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r>
              <a:rPr kumimoji="0" lang="en-GB" sz="2000" b="0" i="0" u="none" strike="noStrike" kern="0" cap="none" spc="0" normalizeH="0" baseline="0" noProof="0" smtClean="0">
                <a:ln>
                  <a:noFill/>
                </a:ln>
                <a:solidFill>
                  <a:srgbClr val="515B70"/>
                </a:solidFill>
                <a:effectLst/>
                <a:uLnTx/>
                <a:uFillTx/>
                <a:latin typeface="Frutiger 55 Roman" charset="0"/>
              </a:rPr>
              <a:t>I have always been passionate about…</a:t>
            </a: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r>
              <a:rPr kumimoji="0" lang="en-GB" sz="2000" b="1" i="0" u="none" strike="noStrike" kern="0" cap="none" spc="0" normalizeH="0" baseline="0" noProof="0" smtClean="0">
                <a:ln>
                  <a:noFill/>
                </a:ln>
                <a:solidFill>
                  <a:srgbClr val="515B70"/>
                </a:solidFill>
                <a:effectLst/>
                <a:uLnTx/>
                <a:uFillTx/>
                <a:latin typeface="Frutiger 55 Roman" charset="0"/>
              </a:rPr>
              <a:t>Education is the most powerful weapon which you can use to change the world…</a:t>
            </a: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endParaRPr kumimoji="0" lang="en-GB" sz="2000" b="1"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50000"/>
              </a:lnSpc>
              <a:spcBef>
                <a:spcPts val="1400"/>
              </a:spcBef>
              <a:spcAft>
                <a:spcPct val="0"/>
              </a:spcAft>
              <a:buClr>
                <a:srgbClr val="515B70"/>
              </a:buClr>
              <a:buSzTx/>
              <a:buFont typeface="+mj-lt"/>
              <a:buAutoNum type="arabicPeriod" startAt="7"/>
              <a:tabLst/>
              <a:defRPr/>
            </a:pPr>
            <a:endParaRPr kumimoji="0" lang="en-GB" sz="2000" b="1"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startAt="7"/>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startAt="7"/>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startAt="7"/>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startAt="7"/>
              <a:tabLst/>
              <a:defRPr/>
            </a:pPr>
            <a:endParaRPr kumimoji="0" lang="en-GB" sz="2000" b="0" i="0" u="none" strike="noStrike" kern="0" cap="none" spc="0" normalizeH="0" baseline="0" noProof="0" smtClean="0">
              <a:ln>
                <a:noFill/>
              </a:ln>
              <a:solidFill>
                <a:srgbClr val="515B70"/>
              </a:solidFill>
              <a:effectLst/>
              <a:uLnTx/>
              <a:uFillTx/>
              <a:latin typeface="Frutiger 55 Roman" charset="0"/>
            </a:endParaRPr>
          </a:p>
          <a:p>
            <a:pPr marL="457200" marR="0" lvl="0" indent="-457200" algn="l" defTabSz="914400" rtl="0" eaLnBrk="1" fontAlgn="base" latinLnBrk="0" hangingPunct="1">
              <a:lnSpc>
                <a:spcPct val="100000"/>
              </a:lnSpc>
              <a:spcBef>
                <a:spcPts val="1400"/>
              </a:spcBef>
              <a:spcAft>
                <a:spcPct val="0"/>
              </a:spcAft>
              <a:buClr>
                <a:srgbClr val="515B70"/>
              </a:buClr>
              <a:buSzTx/>
              <a:buFont typeface="+mj-lt"/>
              <a:buAutoNum type="arabicPeriod" startAt="7"/>
              <a:tabLst/>
              <a:defRPr/>
            </a:pPr>
            <a:endParaRPr kumimoji="0" lang="en-GB" sz="2000" b="0" i="0" u="none" strike="noStrike" kern="0" cap="none" spc="0" normalizeH="0" baseline="0" noProof="0" dirty="0">
              <a:ln>
                <a:noFill/>
              </a:ln>
              <a:solidFill>
                <a:srgbClr val="515B70"/>
              </a:solidFill>
              <a:effectLst/>
              <a:uLnTx/>
              <a:uFillTx/>
              <a:latin typeface="Frutiger 55 Roman" charset="0"/>
            </a:endParaRPr>
          </a:p>
        </p:txBody>
      </p:sp>
      <p:sp>
        <p:nvSpPr>
          <p:cNvPr id="7" name="Content Placeholder 2"/>
          <p:cNvSpPr txBox="1">
            <a:spLocks/>
          </p:cNvSpPr>
          <p:nvPr/>
        </p:nvSpPr>
        <p:spPr bwMode="auto">
          <a:xfrm>
            <a:off x="7020272" y="1185946"/>
            <a:ext cx="1810544" cy="4790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9875" indent="-269875" algn="l" rtl="0" fontAlgn="base">
              <a:spcBef>
                <a:spcPts val="1400"/>
              </a:spcBef>
              <a:spcAft>
                <a:spcPct val="0"/>
              </a:spcAft>
              <a:buClr>
                <a:schemeClr val="tx1"/>
              </a:buClr>
              <a:buFont typeface="Trebuchet MS" pitchFamily="34" charset="0"/>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defTabSz="914400">
              <a:buClr>
                <a:srgbClr val="515B70"/>
              </a:buClr>
            </a:pPr>
            <a:endParaRPr lang="en-GB" kern="0" dirty="0" smtClean="0">
              <a:solidFill>
                <a:srgbClr val="515B70"/>
              </a:solidFill>
              <a:latin typeface="Arial"/>
            </a:endParaRPr>
          </a:p>
          <a:p>
            <a:pPr marL="0" indent="0" defTabSz="914400">
              <a:lnSpc>
                <a:spcPct val="150000"/>
              </a:lnSpc>
              <a:buClr>
                <a:srgbClr val="515B70"/>
              </a:buClr>
              <a:buFont typeface="Trebuchet MS" pitchFamily="34" charset="0"/>
              <a:buNone/>
            </a:pPr>
            <a:r>
              <a:rPr lang="en-GB" b="1" kern="0" dirty="0" smtClean="0">
                <a:solidFill>
                  <a:srgbClr val="515B70"/>
                </a:solidFill>
                <a:latin typeface="Arial"/>
              </a:rPr>
              <a:t>211</a:t>
            </a:r>
            <a:br>
              <a:rPr lang="en-GB" b="1" kern="0" dirty="0" smtClean="0">
                <a:solidFill>
                  <a:srgbClr val="515B70"/>
                </a:solidFill>
                <a:latin typeface="Arial"/>
              </a:rPr>
            </a:br>
            <a:endParaRPr lang="en-GB" b="1" kern="0" dirty="0" smtClean="0">
              <a:solidFill>
                <a:srgbClr val="515B70"/>
              </a:solidFill>
              <a:latin typeface="Arial"/>
            </a:endParaRPr>
          </a:p>
          <a:p>
            <a:pPr marL="0" indent="0" defTabSz="914400">
              <a:lnSpc>
                <a:spcPct val="150000"/>
              </a:lnSpc>
              <a:buClr>
                <a:srgbClr val="515B70"/>
              </a:buClr>
              <a:buFont typeface="Trebuchet MS" pitchFamily="34" charset="0"/>
              <a:buNone/>
            </a:pPr>
            <a:r>
              <a:rPr lang="en-GB" kern="0" dirty="0" smtClean="0">
                <a:solidFill>
                  <a:srgbClr val="515B70"/>
                </a:solidFill>
                <a:latin typeface="Arial"/>
              </a:rPr>
              <a:t>168</a:t>
            </a:r>
          </a:p>
          <a:p>
            <a:pPr marL="0" indent="0" defTabSz="914400">
              <a:lnSpc>
                <a:spcPct val="150000"/>
              </a:lnSpc>
              <a:buClr>
                <a:srgbClr val="515B70"/>
              </a:buClr>
              <a:buFont typeface="Trebuchet MS" pitchFamily="34" charset="0"/>
              <a:buNone/>
            </a:pPr>
            <a:r>
              <a:rPr lang="en-GB" b="1" kern="0" dirty="0" smtClean="0">
                <a:solidFill>
                  <a:srgbClr val="515B70"/>
                </a:solidFill>
                <a:latin typeface="Arial"/>
              </a:rPr>
              <a:t>160</a:t>
            </a:r>
          </a:p>
          <a:p>
            <a:pPr marL="0" indent="0" defTabSz="914400">
              <a:lnSpc>
                <a:spcPct val="150000"/>
              </a:lnSpc>
              <a:buClr>
                <a:srgbClr val="515B70"/>
              </a:buClr>
              <a:buFont typeface="Trebuchet MS" pitchFamily="34" charset="0"/>
              <a:buNone/>
            </a:pPr>
            <a:r>
              <a:rPr lang="en-GB" kern="0" dirty="0" smtClean="0">
                <a:solidFill>
                  <a:srgbClr val="515B70"/>
                </a:solidFill>
                <a:latin typeface="Arial"/>
              </a:rPr>
              <a:t>160</a:t>
            </a:r>
          </a:p>
          <a:p>
            <a:pPr marL="0" indent="0" defTabSz="914400">
              <a:lnSpc>
                <a:spcPct val="150000"/>
              </a:lnSpc>
              <a:buClr>
                <a:srgbClr val="515B70"/>
              </a:buClr>
              <a:buFont typeface="Trebuchet MS" pitchFamily="34" charset="0"/>
              <a:buNone/>
            </a:pPr>
            <a:r>
              <a:rPr lang="en-GB" b="1" kern="0" dirty="0" smtClean="0">
                <a:solidFill>
                  <a:srgbClr val="515B70"/>
                </a:solidFill>
                <a:latin typeface="Arial"/>
              </a:rPr>
              <a:t>148</a:t>
            </a:r>
          </a:p>
        </p:txBody>
      </p:sp>
      <p:pic>
        <p:nvPicPr>
          <p:cNvPr id="8" name="Picture 4" descr="Image result for stunned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544" y="4751919"/>
            <a:ext cx="851991" cy="85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 y="379927"/>
            <a:ext cx="8251190" cy="522162"/>
          </a:xfrm>
        </p:spPr>
        <p:txBody>
          <a:bodyPr/>
          <a:lstStyle/>
          <a:p>
            <a:r>
              <a:rPr lang="en-GB" dirty="0" smtClean="0"/>
              <a:t>Match the facts with the figures</a:t>
            </a:r>
            <a:endParaRPr lang="en-GB" dirty="0"/>
          </a:p>
        </p:txBody>
      </p:sp>
      <p:sp>
        <p:nvSpPr>
          <p:cNvPr id="5" name="TextBox 4"/>
          <p:cNvSpPr txBox="1"/>
          <p:nvPr/>
        </p:nvSpPr>
        <p:spPr>
          <a:xfrm>
            <a:off x="264160" y="902089"/>
            <a:ext cx="6624638" cy="4524315"/>
          </a:xfrm>
          <a:prstGeom prst="rect">
            <a:avLst/>
          </a:prstGeom>
          <a:noFill/>
        </p:spPr>
        <p:txBody>
          <a:bodyPr>
            <a:spAutoFit/>
          </a:bodyPr>
          <a:lstStyle/>
          <a:p>
            <a:pPr defTabSz="914400" fontAlgn="base">
              <a:spcBef>
                <a:spcPct val="0"/>
              </a:spcBef>
              <a:spcAft>
                <a:spcPct val="0"/>
              </a:spcAft>
              <a:defRPr/>
            </a:pPr>
            <a:r>
              <a:rPr lang="en-GB" sz="1400" dirty="0">
                <a:solidFill>
                  <a:srgbClr val="515B70"/>
                </a:solidFill>
                <a:latin typeface="Arial" charset="0"/>
              </a:rPr>
              <a:t>Number of characters allowed in a personal statement.</a:t>
            </a:r>
          </a:p>
          <a:p>
            <a:pPr defTabSz="914400" fontAlgn="base">
              <a:spcBef>
                <a:spcPct val="0"/>
              </a:spcBef>
              <a:spcAft>
                <a:spcPct val="0"/>
              </a:spcAft>
              <a:defRPr/>
            </a:pPr>
            <a:endParaRPr lang="en-GB" sz="1400" dirty="0" smtClean="0">
              <a:solidFill>
                <a:srgbClr val="515B70"/>
              </a:solidFill>
              <a:latin typeface="Arial"/>
            </a:endParaRPr>
          </a:p>
          <a:p>
            <a:pPr defTabSz="914400" fontAlgn="base">
              <a:spcBef>
                <a:spcPct val="0"/>
              </a:spcBef>
              <a:spcAft>
                <a:spcPct val="0"/>
              </a:spcAft>
              <a:defRPr/>
            </a:pPr>
            <a:r>
              <a:rPr lang="en-GB" sz="1400" dirty="0">
                <a:solidFill>
                  <a:srgbClr val="515B70"/>
                </a:solidFill>
                <a:latin typeface="Arial" charset="0"/>
              </a:rPr>
              <a:t>Number of lines allowed in a personal statement.</a:t>
            </a:r>
          </a:p>
          <a:p>
            <a:pPr defTabSz="914400" fontAlgn="base">
              <a:spcBef>
                <a:spcPct val="0"/>
              </a:spcBef>
              <a:spcAft>
                <a:spcPct val="0"/>
              </a:spcAft>
              <a:defRPr/>
            </a:pPr>
            <a:endParaRPr lang="en-GB" sz="1400" dirty="0">
              <a:solidFill>
                <a:srgbClr val="515B70"/>
              </a:solidFill>
              <a:latin typeface="Arial"/>
            </a:endParaRPr>
          </a:p>
          <a:p>
            <a:pPr defTabSz="914400" fontAlgn="base">
              <a:spcBef>
                <a:spcPct val="0"/>
              </a:spcBef>
              <a:spcAft>
                <a:spcPct val="0"/>
              </a:spcAft>
            </a:pPr>
            <a:r>
              <a:rPr lang="en-GB" sz="1400" dirty="0">
                <a:solidFill>
                  <a:srgbClr val="515B70"/>
                </a:solidFill>
                <a:latin typeface="Arial" charset="0"/>
              </a:rPr>
              <a:t>Number of times this quote was used for a </a:t>
            </a:r>
            <a:r>
              <a:rPr lang="en-GB" sz="1400" dirty="0" smtClean="0">
                <a:solidFill>
                  <a:srgbClr val="515B70"/>
                </a:solidFill>
                <a:latin typeface="Arial" charset="0"/>
              </a:rPr>
              <a:t>personal </a:t>
            </a:r>
            <a:r>
              <a:rPr lang="en-GB" sz="1400" dirty="0">
                <a:solidFill>
                  <a:srgbClr val="515B70"/>
                </a:solidFill>
                <a:latin typeface="Arial" charset="0"/>
              </a:rPr>
              <a:t>statement in </a:t>
            </a:r>
            <a:r>
              <a:rPr lang="en-GB" sz="1400" dirty="0" smtClean="0">
                <a:solidFill>
                  <a:srgbClr val="515B70"/>
                </a:solidFill>
                <a:latin typeface="Arial" charset="0"/>
              </a:rPr>
              <a:t>2015: ‘</a:t>
            </a:r>
            <a:r>
              <a:rPr lang="en-GB" sz="1400" b="1" dirty="0">
                <a:solidFill>
                  <a:srgbClr val="515B70"/>
                </a:solidFill>
                <a:latin typeface="Arial" charset="0"/>
              </a:rPr>
              <a:t>For as long as I can remember I have</a:t>
            </a:r>
            <a:r>
              <a:rPr lang="en-GB" sz="1400" b="1" dirty="0" smtClean="0">
                <a:solidFill>
                  <a:srgbClr val="515B70"/>
                </a:solidFill>
                <a:latin typeface="Arial" charset="0"/>
              </a:rPr>
              <a:t>…’</a:t>
            </a:r>
            <a:endParaRPr lang="en-GB" sz="1400" dirty="0">
              <a:solidFill>
                <a:srgbClr val="515B70"/>
              </a:solidFill>
              <a:latin typeface="Arial" charset="0"/>
            </a:endParaRPr>
          </a:p>
          <a:p>
            <a:pPr defTabSz="914400" fontAlgn="base">
              <a:spcBef>
                <a:spcPct val="0"/>
              </a:spcBef>
              <a:spcAft>
                <a:spcPct val="0"/>
              </a:spcAft>
              <a:defRPr/>
            </a:pPr>
            <a:endParaRPr lang="en-GB" sz="1400" dirty="0">
              <a:solidFill>
                <a:srgbClr val="515B70"/>
              </a:solidFill>
              <a:latin typeface="Arial"/>
            </a:endParaRPr>
          </a:p>
          <a:p>
            <a:pPr defTabSz="914400" fontAlgn="base">
              <a:spcBef>
                <a:spcPct val="0"/>
              </a:spcBef>
              <a:spcAft>
                <a:spcPct val="0"/>
              </a:spcAft>
              <a:defRPr/>
            </a:pPr>
            <a:r>
              <a:rPr lang="en-GB" sz="1400" dirty="0">
                <a:solidFill>
                  <a:srgbClr val="515B70"/>
                </a:solidFill>
                <a:latin typeface="Arial" charset="0"/>
              </a:rPr>
              <a:t>Number of times this was the opening sentence of a personal statement in 2010: ‘I am currently studying a BTEC National Diploma in ...’</a:t>
            </a:r>
          </a:p>
          <a:p>
            <a:pPr defTabSz="914400" fontAlgn="base">
              <a:spcBef>
                <a:spcPct val="0"/>
              </a:spcBef>
              <a:spcAft>
                <a:spcPct val="0"/>
              </a:spcAft>
              <a:defRPr/>
            </a:pPr>
            <a:endParaRPr lang="en-GB" sz="1400" dirty="0">
              <a:solidFill>
                <a:srgbClr val="515B70"/>
              </a:solidFill>
              <a:latin typeface="Arial"/>
            </a:endParaRPr>
          </a:p>
          <a:p>
            <a:pPr defTabSz="914400" fontAlgn="base">
              <a:spcBef>
                <a:spcPct val="0"/>
              </a:spcBef>
              <a:spcAft>
                <a:spcPct val="0"/>
              </a:spcAft>
              <a:defRPr/>
            </a:pPr>
            <a:r>
              <a:rPr lang="en-GB" sz="1400" dirty="0">
                <a:solidFill>
                  <a:srgbClr val="515B70"/>
                </a:solidFill>
                <a:latin typeface="Arial" charset="0"/>
              </a:rPr>
              <a:t>Number of people who applied to UCAS in </a:t>
            </a:r>
            <a:r>
              <a:rPr lang="en-GB" sz="1400" dirty="0" smtClean="0">
                <a:solidFill>
                  <a:srgbClr val="515B70"/>
                </a:solidFill>
                <a:latin typeface="Arial" charset="0"/>
              </a:rPr>
              <a:t>2015.</a:t>
            </a:r>
            <a:endParaRPr lang="en-GB" sz="1400" dirty="0">
              <a:solidFill>
                <a:srgbClr val="515B70"/>
              </a:solidFill>
              <a:latin typeface="Arial" charset="0"/>
            </a:endParaRPr>
          </a:p>
          <a:p>
            <a:pPr defTabSz="914400" fontAlgn="base">
              <a:spcBef>
                <a:spcPct val="0"/>
              </a:spcBef>
              <a:spcAft>
                <a:spcPct val="0"/>
              </a:spcAft>
              <a:defRPr/>
            </a:pPr>
            <a:endParaRPr lang="en-GB" sz="1400" dirty="0" smtClean="0">
              <a:solidFill>
                <a:srgbClr val="515B70"/>
              </a:solidFill>
              <a:latin typeface="Arial"/>
            </a:endParaRPr>
          </a:p>
          <a:p>
            <a:pPr defTabSz="914400" fontAlgn="base">
              <a:spcBef>
                <a:spcPct val="0"/>
              </a:spcBef>
              <a:spcAft>
                <a:spcPct val="0"/>
              </a:spcAft>
              <a:defRPr/>
            </a:pPr>
            <a:r>
              <a:rPr lang="en-GB" sz="1400" dirty="0">
                <a:solidFill>
                  <a:srgbClr val="515B70"/>
                </a:solidFill>
                <a:latin typeface="Arial" charset="0"/>
              </a:rPr>
              <a:t>Overall acceptance rate in </a:t>
            </a:r>
            <a:r>
              <a:rPr lang="en-GB" sz="1400" dirty="0" smtClean="0">
                <a:solidFill>
                  <a:srgbClr val="515B70"/>
                </a:solidFill>
                <a:latin typeface="Arial" charset="0"/>
              </a:rPr>
              <a:t>2015 </a:t>
            </a:r>
            <a:r>
              <a:rPr lang="en-GB" sz="1400" dirty="0">
                <a:solidFill>
                  <a:srgbClr val="515B70"/>
                </a:solidFill>
                <a:latin typeface="Arial" charset="0"/>
              </a:rPr>
              <a:t>(%).</a:t>
            </a:r>
          </a:p>
          <a:p>
            <a:pPr defTabSz="914400" fontAlgn="base">
              <a:spcBef>
                <a:spcPct val="0"/>
              </a:spcBef>
              <a:spcAft>
                <a:spcPct val="0"/>
              </a:spcAft>
              <a:defRPr/>
            </a:pPr>
            <a:endParaRPr lang="en-GB" sz="1400" dirty="0">
              <a:solidFill>
                <a:srgbClr val="515B70"/>
              </a:solidFill>
              <a:latin typeface="Arial"/>
            </a:endParaRPr>
          </a:p>
          <a:p>
            <a:pPr defTabSz="914400" fontAlgn="base">
              <a:spcBef>
                <a:spcPct val="0"/>
              </a:spcBef>
              <a:spcAft>
                <a:spcPct val="0"/>
              </a:spcAft>
              <a:defRPr/>
            </a:pPr>
            <a:r>
              <a:rPr lang="en-GB" sz="1400" dirty="0">
                <a:solidFill>
                  <a:srgbClr val="515B70"/>
                </a:solidFill>
                <a:latin typeface="Arial" charset="0"/>
              </a:rPr>
              <a:t>Number of HE institutions in the UK.</a:t>
            </a:r>
          </a:p>
          <a:p>
            <a:pPr defTabSz="914400" fontAlgn="base">
              <a:spcBef>
                <a:spcPct val="0"/>
              </a:spcBef>
              <a:spcAft>
                <a:spcPct val="0"/>
              </a:spcAft>
              <a:defRPr/>
            </a:pPr>
            <a:endParaRPr lang="en-GB" sz="1400" dirty="0">
              <a:solidFill>
                <a:srgbClr val="515B70"/>
              </a:solidFill>
              <a:latin typeface="Arial"/>
            </a:endParaRPr>
          </a:p>
          <a:p>
            <a:pPr defTabSz="914400" fontAlgn="base">
              <a:spcBef>
                <a:spcPct val="0"/>
              </a:spcBef>
              <a:spcAft>
                <a:spcPct val="0"/>
              </a:spcAft>
              <a:defRPr/>
            </a:pPr>
            <a:r>
              <a:rPr lang="en-GB" sz="1400" dirty="0">
                <a:solidFill>
                  <a:srgbClr val="515B70"/>
                </a:solidFill>
                <a:latin typeface="Arial" charset="0"/>
              </a:rPr>
              <a:t>Percentage of female applicants in </a:t>
            </a:r>
            <a:r>
              <a:rPr lang="en-GB" sz="1400" dirty="0" smtClean="0">
                <a:solidFill>
                  <a:srgbClr val="515B70"/>
                </a:solidFill>
                <a:latin typeface="Arial" charset="0"/>
              </a:rPr>
              <a:t>2015.</a:t>
            </a:r>
          </a:p>
          <a:p>
            <a:pPr defTabSz="914400" fontAlgn="base">
              <a:spcBef>
                <a:spcPct val="0"/>
              </a:spcBef>
              <a:spcAft>
                <a:spcPct val="0"/>
              </a:spcAft>
              <a:defRPr/>
            </a:pPr>
            <a:endParaRPr lang="en-GB" sz="1400" dirty="0" smtClean="0">
              <a:solidFill>
                <a:srgbClr val="515B70"/>
              </a:solidFill>
              <a:latin typeface="Arial" charset="0"/>
            </a:endParaRPr>
          </a:p>
          <a:p>
            <a:pPr defTabSz="914400" fontAlgn="base">
              <a:spcBef>
                <a:spcPct val="0"/>
              </a:spcBef>
              <a:spcAft>
                <a:spcPct val="0"/>
              </a:spcAft>
              <a:defRPr/>
            </a:pPr>
            <a:r>
              <a:rPr lang="en-GB" sz="1400" dirty="0" smtClean="0">
                <a:solidFill>
                  <a:srgbClr val="515B70"/>
                </a:solidFill>
                <a:latin typeface="Arial" charset="0"/>
              </a:rPr>
              <a:t>Date </a:t>
            </a:r>
            <a:r>
              <a:rPr lang="en-GB" sz="1400" dirty="0">
                <a:solidFill>
                  <a:srgbClr val="515B70"/>
                </a:solidFill>
                <a:latin typeface="Arial" charset="0"/>
              </a:rPr>
              <a:t>in January of UCAS deadlines.</a:t>
            </a:r>
          </a:p>
          <a:p>
            <a:pPr defTabSz="914400" fontAlgn="base">
              <a:spcBef>
                <a:spcPct val="0"/>
              </a:spcBef>
              <a:spcAft>
                <a:spcPct val="0"/>
              </a:spcAft>
              <a:defRPr/>
            </a:pPr>
            <a:endParaRPr lang="en-GB" sz="1400" dirty="0">
              <a:solidFill>
                <a:srgbClr val="515B70"/>
              </a:solidFill>
              <a:latin typeface="Arial" charset="0"/>
            </a:endParaRPr>
          </a:p>
        </p:txBody>
      </p:sp>
      <p:sp>
        <p:nvSpPr>
          <p:cNvPr id="8" name="TextBox 7"/>
          <p:cNvSpPr txBox="1"/>
          <p:nvPr/>
        </p:nvSpPr>
        <p:spPr>
          <a:xfrm>
            <a:off x="6815055" y="902089"/>
            <a:ext cx="1873250" cy="4185761"/>
          </a:xfrm>
          <a:prstGeom prst="rect">
            <a:avLst/>
          </a:prstGeom>
          <a:noFill/>
        </p:spPr>
        <p:txBody>
          <a:bodyPr>
            <a:spAutoFit/>
          </a:bodyPr>
          <a:lstStyle/>
          <a:p>
            <a:pPr defTabSz="914400" fontAlgn="base">
              <a:spcBef>
                <a:spcPct val="0"/>
              </a:spcBef>
              <a:spcAft>
                <a:spcPct val="0"/>
              </a:spcAft>
              <a:defRPr/>
            </a:pPr>
            <a:r>
              <a:rPr lang="en-GB" sz="1400" dirty="0" smtClean="0">
                <a:solidFill>
                  <a:srgbClr val="FF0000"/>
                </a:solidFill>
                <a:latin typeface="Arial"/>
              </a:rPr>
              <a:t>4000 </a:t>
            </a:r>
            <a:endParaRPr lang="en-GB" sz="1400" dirty="0">
              <a:solidFill>
                <a:srgbClr val="FF0000"/>
              </a:solidFill>
              <a:latin typeface="Arial"/>
            </a:endParaRP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smtClean="0">
                <a:solidFill>
                  <a:srgbClr val="FF0000"/>
                </a:solidFill>
                <a:latin typeface="Arial"/>
              </a:rPr>
              <a:t>47</a:t>
            </a:r>
            <a:endParaRPr lang="en-GB" sz="1400" dirty="0">
              <a:solidFill>
                <a:srgbClr val="FF0000"/>
              </a:solidFill>
              <a:latin typeface="Arial"/>
            </a:endParaRP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a:solidFill>
                  <a:srgbClr val="FF0000"/>
                </a:solidFill>
                <a:latin typeface="Arial" charset="0"/>
              </a:rPr>
              <a:t>1,451</a:t>
            </a:r>
            <a:endParaRPr lang="en-GB" sz="1400" dirty="0">
              <a:solidFill>
                <a:srgbClr val="FF0000"/>
              </a:solidFill>
              <a:latin typeface="Arial"/>
            </a:endParaRP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smtClean="0">
                <a:solidFill>
                  <a:srgbClr val="FF0000"/>
                </a:solidFill>
                <a:latin typeface="Arial"/>
              </a:rPr>
              <a:t/>
            </a:r>
            <a:br>
              <a:rPr lang="en-GB" sz="1400" dirty="0" smtClean="0">
                <a:solidFill>
                  <a:srgbClr val="FF0000"/>
                </a:solidFill>
                <a:latin typeface="Arial"/>
              </a:rPr>
            </a:br>
            <a:r>
              <a:rPr lang="en-GB" sz="1400" dirty="0" smtClean="0">
                <a:solidFill>
                  <a:srgbClr val="FF0000"/>
                </a:solidFill>
                <a:latin typeface="Arial"/>
              </a:rPr>
              <a:t>464</a:t>
            </a:r>
            <a:endParaRPr lang="en-GB" sz="1400" dirty="0">
              <a:solidFill>
                <a:srgbClr val="FF0000"/>
              </a:solidFill>
              <a:latin typeface="Arial"/>
            </a:endParaRP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a:solidFill>
                  <a:srgbClr val="FF0000"/>
                </a:solidFill>
                <a:latin typeface="Arial"/>
              </a:rPr>
              <a:t/>
            </a:r>
            <a:br>
              <a:rPr lang="en-GB" sz="1400" dirty="0">
                <a:solidFill>
                  <a:srgbClr val="FF0000"/>
                </a:solidFill>
                <a:latin typeface="Arial"/>
              </a:rPr>
            </a:br>
            <a:r>
              <a:rPr lang="en-GB" sz="1400" dirty="0" smtClean="0">
                <a:solidFill>
                  <a:srgbClr val="FF0000"/>
                </a:solidFill>
                <a:latin typeface="Arial"/>
              </a:rPr>
              <a:t>718</a:t>
            </a:r>
            <a:r>
              <a:rPr lang="en-GB" sz="1400" dirty="0" smtClean="0">
                <a:solidFill>
                  <a:srgbClr val="FF0000"/>
                </a:solidFill>
                <a:latin typeface="Arial" charset="0"/>
              </a:rPr>
              <a:t>,500</a:t>
            </a:r>
            <a:r>
              <a:rPr lang="en-GB" sz="1400" dirty="0" smtClean="0">
                <a:solidFill>
                  <a:srgbClr val="515B70"/>
                </a:solidFill>
                <a:latin typeface="Arial" charset="0"/>
              </a:rPr>
              <a:t/>
            </a:r>
            <a:br>
              <a:rPr lang="en-GB" sz="1400" dirty="0" smtClean="0">
                <a:solidFill>
                  <a:srgbClr val="515B70"/>
                </a:solidFill>
                <a:latin typeface="Arial" charset="0"/>
              </a:rPr>
            </a:br>
            <a:endParaRPr lang="en-GB" sz="1400" dirty="0">
              <a:solidFill>
                <a:srgbClr val="FF0000"/>
              </a:solidFill>
              <a:latin typeface="Arial"/>
            </a:endParaRPr>
          </a:p>
          <a:p>
            <a:pPr defTabSz="914400" fontAlgn="base">
              <a:spcBef>
                <a:spcPct val="0"/>
              </a:spcBef>
              <a:spcAft>
                <a:spcPct val="0"/>
              </a:spcAft>
              <a:defRPr/>
            </a:pPr>
            <a:r>
              <a:rPr lang="en-GB" sz="1400" dirty="0" smtClean="0">
                <a:solidFill>
                  <a:srgbClr val="FF0000"/>
                </a:solidFill>
                <a:latin typeface="Arial"/>
              </a:rPr>
              <a:t>74.1</a:t>
            </a:r>
            <a:endParaRPr lang="en-GB" sz="1400" dirty="0">
              <a:solidFill>
                <a:srgbClr val="FF0000"/>
              </a:solidFill>
              <a:latin typeface="Arial"/>
            </a:endParaRP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smtClean="0">
                <a:solidFill>
                  <a:srgbClr val="FF0000"/>
                </a:solidFill>
                <a:latin typeface="Arial"/>
              </a:rPr>
              <a:t>300</a:t>
            </a: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smtClean="0">
                <a:solidFill>
                  <a:srgbClr val="FF0000"/>
                </a:solidFill>
                <a:latin typeface="Arial"/>
              </a:rPr>
              <a:t>57.9</a:t>
            </a:r>
          </a:p>
          <a:p>
            <a:pPr defTabSz="914400" fontAlgn="base">
              <a:spcBef>
                <a:spcPct val="0"/>
              </a:spcBef>
              <a:spcAft>
                <a:spcPct val="0"/>
              </a:spcAft>
              <a:defRPr/>
            </a:pPr>
            <a:endParaRPr lang="en-GB" sz="1400" dirty="0">
              <a:solidFill>
                <a:srgbClr val="FF0000"/>
              </a:solidFill>
              <a:latin typeface="Arial"/>
            </a:endParaRPr>
          </a:p>
          <a:p>
            <a:pPr defTabSz="914400" fontAlgn="base">
              <a:spcBef>
                <a:spcPct val="0"/>
              </a:spcBef>
              <a:spcAft>
                <a:spcPct val="0"/>
              </a:spcAft>
              <a:defRPr/>
            </a:pPr>
            <a:r>
              <a:rPr lang="en-GB" sz="1400" dirty="0" smtClean="0">
                <a:solidFill>
                  <a:srgbClr val="FF0000"/>
                </a:solidFill>
                <a:latin typeface="Arial"/>
              </a:rPr>
              <a:t>15</a:t>
            </a:r>
            <a:endParaRPr lang="en-GB" sz="1400" dirty="0">
              <a:solidFill>
                <a:srgbClr val="FF0000"/>
              </a:solidFill>
              <a:latin typeface="Arial"/>
            </a:endParaRPr>
          </a:p>
        </p:txBody>
      </p:sp>
      <p:sp>
        <p:nvSpPr>
          <p:cNvPr id="11" name="TextBox 10"/>
          <p:cNvSpPr txBox="1"/>
          <p:nvPr/>
        </p:nvSpPr>
        <p:spPr>
          <a:xfrm>
            <a:off x="623805" y="5224465"/>
            <a:ext cx="7547606" cy="584775"/>
          </a:xfrm>
          <a:prstGeom prst="rect">
            <a:avLst/>
          </a:prstGeom>
          <a:solidFill>
            <a:srgbClr val="B39243">
              <a:lumMod val="20000"/>
              <a:lumOff val="80000"/>
            </a:srgbClr>
          </a:solidFill>
          <a:ln w="25400" cap="flat" cmpd="sng" algn="ctr">
            <a:solidFill>
              <a:srgbClr val="515B70"/>
            </a:solidFill>
            <a:prstDash val="solid"/>
          </a:ln>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333333"/>
                </a:solidFill>
                <a:effectLst/>
                <a:uLnTx/>
                <a:uFillTx/>
                <a:latin typeface="Arial"/>
                <a:ea typeface="+mn-ea"/>
                <a:cs typeface="+mn-cs"/>
              </a:rPr>
              <a:t>718,500 	</a:t>
            </a:r>
            <a:r>
              <a:rPr kumimoji="0" lang="en-GB" sz="1600" b="0" i="0" u="none" strike="noStrike" kern="0" cap="none" spc="0" normalizeH="0" baseline="0" noProof="0" dirty="0" smtClean="0">
                <a:ln>
                  <a:noFill/>
                </a:ln>
                <a:solidFill>
                  <a:srgbClr val="333333"/>
                </a:solidFill>
                <a:effectLst/>
                <a:uLnTx/>
                <a:uFillTx/>
                <a:latin typeface="Arial"/>
                <a:ea typeface="+mn-ea"/>
                <a:cs typeface="+mn-cs"/>
              </a:rPr>
              <a:t>    	74.1</a:t>
            </a:r>
            <a:r>
              <a:rPr kumimoji="0" lang="en-GB" sz="1600" b="0" i="0" u="none" strike="noStrike" kern="0" cap="none" spc="0" normalizeH="0" baseline="0" noProof="0" dirty="0">
                <a:ln>
                  <a:noFill/>
                </a:ln>
                <a:solidFill>
                  <a:srgbClr val="333333"/>
                </a:solidFill>
                <a:effectLst/>
                <a:uLnTx/>
                <a:uFillTx/>
                <a:latin typeface="Arial"/>
                <a:ea typeface="+mn-ea"/>
                <a:cs typeface="+mn-cs"/>
              </a:rPr>
              <a:t>	 </a:t>
            </a:r>
            <a:r>
              <a:rPr kumimoji="0" lang="en-GB" sz="1600" b="0" i="0" u="none" strike="noStrike" kern="0" cap="none" spc="0" normalizeH="0" baseline="0" noProof="0" dirty="0" smtClean="0">
                <a:ln>
                  <a:noFill/>
                </a:ln>
                <a:solidFill>
                  <a:srgbClr val="333333"/>
                </a:solidFill>
                <a:effectLst/>
                <a:uLnTx/>
                <a:uFillTx/>
                <a:latin typeface="Arial"/>
                <a:ea typeface="+mn-ea"/>
                <a:cs typeface="+mn-cs"/>
              </a:rPr>
              <a:t>             464	        4000		   300		  15</a:t>
            </a:r>
            <a:r>
              <a:rPr kumimoji="0" lang="en-GB" sz="1600" b="0" i="0" u="none" strike="noStrike" kern="0" cap="none" spc="0" normalizeH="0" baseline="0" noProof="0" dirty="0">
                <a:ln>
                  <a:noFill/>
                </a:ln>
                <a:solidFill>
                  <a:srgbClr val="333333"/>
                </a:solidFill>
                <a:effectLst/>
                <a:uLnTx/>
                <a:uFillTx/>
                <a:latin typeface="Arial"/>
                <a:ea typeface="+mn-ea"/>
                <a:cs typeface="+mn-cs"/>
              </a:rPr>
              <a:t>	</a:t>
            </a:r>
            <a:r>
              <a:rPr kumimoji="0" lang="en-GB" sz="1600" b="0" i="0" u="none" strike="noStrike" kern="0" cap="none" spc="0" normalizeH="0" baseline="0" noProof="0" dirty="0" smtClean="0">
                <a:ln>
                  <a:noFill/>
                </a:ln>
                <a:solidFill>
                  <a:srgbClr val="333333"/>
                </a:solidFill>
                <a:effectLst/>
                <a:uLnTx/>
                <a:uFillTx/>
                <a:latin typeface="Arial"/>
                <a:ea typeface="+mn-ea"/>
                <a:cs typeface="+mn-cs"/>
              </a:rPr>
              <a:t>               1,451	</a:t>
            </a:r>
            <a:r>
              <a:rPr kumimoji="0" lang="en-GB" sz="1600" b="0" i="0" u="none" strike="noStrike" kern="0" cap="none" spc="0" normalizeH="0" baseline="0" noProof="0" dirty="0">
                <a:ln>
                  <a:noFill/>
                </a:ln>
                <a:solidFill>
                  <a:srgbClr val="333333"/>
                </a:solidFill>
                <a:effectLst/>
                <a:uLnTx/>
                <a:uFillTx/>
                <a:latin typeface="Arial"/>
                <a:ea typeface="+mn-ea"/>
                <a:cs typeface="+mn-cs"/>
              </a:rPr>
              <a:t> </a:t>
            </a:r>
            <a:r>
              <a:rPr kumimoji="0" lang="en-GB" sz="1600" b="0" i="0" u="none" strike="noStrike" kern="0" cap="none" spc="0" normalizeH="0" baseline="0" noProof="0" dirty="0" smtClean="0">
                <a:ln>
                  <a:noFill/>
                </a:ln>
                <a:solidFill>
                  <a:srgbClr val="333333"/>
                </a:solidFill>
                <a:effectLst/>
                <a:uLnTx/>
                <a:uFillTx/>
                <a:latin typeface="Arial"/>
                <a:ea typeface="+mn-ea"/>
                <a:cs typeface="+mn-cs"/>
              </a:rPr>
              <a:t>           47                      57.9</a:t>
            </a:r>
            <a:r>
              <a:rPr kumimoji="0" lang="en-GB" sz="1600" b="0" i="0" u="none" strike="noStrike" kern="0" cap="none" spc="0" normalizeH="0" baseline="0" noProof="0" dirty="0">
                <a:ln>
                  <a:noFill/>
                </a:ln>
                <a:solidFill>
                  <a:srgbClr val="333333"/>
                </a:solidFill>
                <a:effectLst/>
                <a:uLnTx/>
                <a:uFillTx/>
                <a:latin typeface="Arial"/>
                <a:ea typeface="+mn-ea"/>
                <a:cs typeface="+mn-cs"/>
              </a:rPr>
              <a:t>	</a:t>
            </a:r>
          </a:p>
        </p:txBody>
      </p:sp>
    </p:spTree>
    <p:extLst>
      <p:ext uri="{BB962C8B-B14F-4D97-AF65-F5344CB8AC3E}">
        <p14:creationId xmlns:p14="http://schemas.microsoft.com/office/powerpoint/2010/main" val="197007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remember….</a:t>
            </a:r>
          </a:p>
        </p:txBody>
      </p:sp>
      <p:sp>
        <p:nvSpPr>
          <p:cNvPr id="3" name="Content Placeholder 2"/>
          <p:cNvSpPr>
            <a:spLocks noGrp="1"/>
          </p:cNvSpPr>
          <p:nvPr>
            <p:ph idx="1"/>
          </p:nvPr>
        </p:nvSpPr>
        <p:spPr/>
        <p:txBody>
          <a:bodyPr/>
          <a:lstStyle/>
          <a:p>
            <a:pPr marL="0" indent="0">
              <a:buNone/>
            </a:pPr>
            <a:r>
              <a:rPr lang="en-GB" sz="2400" dirty="0"/>
              <a:t>Check it </a:t>
            </a:r>
            <a:r>
              <a:rPr lang="en-GB" sz="2400" b="1" dirty="0"/>
              <a:t>before</a:t>
            </a:r>
            <a:r>
              <a:rPr lang="en-GB" sz="2400" dirty="0"/>
              <a:t> you submit it (spelling and grammar)</a:t>
            </a:r>
          </a:p>
          <a:p>
            <a:endParaRPr lang="en-GB" dirty="0"/>
          </a:p>
        </p:txBody>
      </p:sp>
      <p:pic>
        <p:nvPicPr>
          <p:cNvPr id="4" name="Picture 2" descr="http://media.wiley.com/Lux/87/77087.image0.jpg"/>
          <p:cNvPicPr>
            <a:picLocks noChangeAspect="1" noChangeArrowheads="1"/>
          </p:cNvPicPr>
          <p:nvPr/>
        </p:nvPicPr>
        <p:blipFill>
          <a:blip r:embed="rId2" cstate="print"/>
          <a:srcRect l="2174" t="18121" r="82609" b="53701"/>
          <a:stretch>
            <a:fillRect/>
          </a:stretch>
        </p:blipFill>
        <p:spPr bwMode="auto">
          <a:xfrm>
            <a:off x="3800676" y="2720800"/>
            <a:ext cx="1512168" cy="2088232"/>
          </a:xfrm>
          <a:prstGeom prst="rect">
            <a:avLst/>
          </a:prstGeom>
          <a:noFill/>
        </p:spPr>
      </p:pic>
    </p:spTree>
    <p:extLst>
      <p:ext uri="{BB962C8B-B14F-4D97-AF65-F5344CB8AC3E}">
        <p14:creationId xmlns:p14="http://schemas.microsoft.com/office/powerpoint/2010/main" val="30819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264160" y="460587"/>
            <a:ext cx="4353560" cy="682413"/>
          </a:xfrm>
        </p:spPr>
        <p:txBody>
          <a:bodyPr/>
          <a:lstStyle/>
          <a:p>
            <a:r>
              <a:rPr lang="en-GB" dirty="0"/>
              <a:t>Avoid…</a:t>
            </a:r>
          </a:p>
        </p:txBody>
      </p:sp>
      <p:sp>
        <p:nvSpPr>
          <p:cNvPr id="4" name="Content Placeholder 3"/>
          <p:cNvSpPr>
            <a:spLocks noGrp="1"/>
          </p:cNvSpPr>
          <p:nvPr>
            <p:ph idx="10"/>
          </p:nvPr>
        </p:nvSpPr>
        <p:spPr>
          <a:xfrm>
            <a:off x="264160" y="1344706"/>
            <a:ext cx="4582160" cy="4385535"/>
          </a:xfrm>
        </p:spPr>
        <p:txBody>
          <a:bodyPr>
            <a:normAutofit/>
          </a:bodyPr>
          <a:lstStyle/>
          <a:p>
            <a:pPr marL="269875" lvl="0" indent="-269875" fontAlgn="base">
              <a:lnSpc>
                <a:spcPct val="150000"/>
              </a:lnSpc>
              <a:spcBef>
                <a:spcPts val="1400"/>
              </a:spcBef>
              <a:spcAft>
                <a:spcPct val="0"/>
              </a:spcAft>
              <a:buClr>
                <a:srgbClr val="515B70"/>
              </a:buClr>
              <a:buFont typeface="Trebuchet MS" pitchFamily="34" charset="0"/>
              <a:buChar char="•"/>
            </a:pPr>
            <a:r>
              <a:rPr lang="en-GB" kern="0" dirty="0">
                <a:solidFill>
                  <a:srgbClr val="515B70"/>
                </a:solidFill>
                <a:latin typeface="Frutiger 55 Roman" charset="0"/>
              </a:rPr>
              <a:t>Defining the subject</a:t>
            </a:r>
          </a:p>
          <a:p>
            <a:pPr marL="269875" lvl="0" indent="-269875" fontAlgn="base">
              <a:lnSpc>
                <a:spcPct val="150000"/>
              </a:lnSpc>
              <a:spcBef>
                <a:spcPts val="1400"/>
              </a:spcBef>
              <a:spcAft>
                <a:spcPct val="0"/>
              </a:spcAft>
              <a:buClr>
                <a:srgbClr val="515B70"/>
              </a:buClr>
              <a:buFont typeface="Trebuchet MS" pitchFamily="34" charset="0"/>
              <a:buChar char="•"/>
            </a:pPr>
            <a:r>
              <a:rPr lang="en-GB" kern="0" dirty="0">
                <a:solidFill>
                  <a:srgbClr val="515B70"/>
                </a:solidFill>
                <a:latin typeface="Frutiger 55 Roman" charset="0"/>
              </a:rPr>
              <a:t>Overselling your enthusiasm</a:t>
            </a:r>
          </a:p>
          <a:p>
            <a:pPr marL="742950" lvl="1" indent="-285750" fontAlgn="base">
              <a:lnSpc>
                <a:spcPct val="150000"/>
              </a:lnSpc>
              <a:spcBef>
                <a:spcPct val="20000"/>
              </a:spcBef>
              <a:spcAft>
                <a:spcPct val="0"/>
              </a:spcAft>
              <a:buClr>
                <a:srgbClr val="515B70"/>
              </a:buClr>
              <a:buFontTx/>
              <a:buChar char="–"/>
            </a:pPr>
            <a:r>
              <a:rPr lang="en-GB" sz="1800" kern="0" dirty="0">
                <a:solidFill>
                  <a:srgbClr val="515B70"/>
                </a:solidFill>
                <a:latin typeface="Frutiger 55 Roman" charset="0"/>
              </a:rPr>
              <a:t>Being too quirky</a:t>
            </a:r>
          </a:p>
          <a:p>
            <a:pPr marL="742950" lvl="1" indent="-285750" fontAlgn="base">
              <a:lnSpc>
                <a:spcPct val="150000"/>
              </a:lnSpc>
              <a:spcBef>
                <a:spcPct val="20000"/>
              </a:spcBef>
              <a:spcAft>
                <a:spcPct val="0"/>
              </a:spcAft>
              <a:buClr>
                <a:srgbClr val="515B70"/>
              </a:buClr>
              <a:buFontTx/>
              <a:buChar char="–"/>
            </a:pPr>
            <a:r>
              <a:rPr lang="en-GB" sz="1800" kern="0" dirty="0">
                <a:solidFill>
                  <a:srgbClr val="515B70"/>
                </a:solidFill>
                <a:latin typeface="Frutiger 55 Roman" charset="0"/>
              </a:rPr>
              <a:t>Conscientious, not wacky!</a:t>
            </a:r>
          </a:p>
          <a:p>
            <a:pPr marL="269875" lvl="0" indent="-269875" fontAlgn="base">
              <a:lnSpc>
                <a:spcPct val="150000"/>
              </a:lnSpc>
              <a:spcBef>
                <a:spcPts val="1400"/>
              </a:spcBef>
              <a:spcAft>
                <a:spcPct val="0"/>
              </a:spcAft>
              <a:buClr>
                <a:srgbClr val="515B70"/>
              </a:buClr>
              <a:buFont typeface="Trebuchet MS" pitchFamily="34" charset="0"/>
              <a:buChar char="•"/>
            </a:pPr>
            <a:r>
              <a:rPr lang="en-GB" kern="0" dirty="0">
                <a:solidFill>
                  <a:srgbClr val="515B70"/>
                </a:solidFill>
                <a:latin typeface="Frutiger 55 Roman" charset="0"/>
              </a:rPr>
              <a:t>Embroidering the truth / copying (aka plagiarism)</a:t>
            </a:r>
          </a:p>
          <a:p>
            <a:pPr marL="742950" lvl="1" indent="-285750" fontAlgn="base">
              <a:lnSpc>
                <a:spcPct val="150000"/>
              </a:lnSpc>
              <a:spcBef>
                <a:spcPct val="20000"/>
              </a:spcBef>
              <a:spcAft>
                <a:spcPct val="0"/>
              </a:spcAft>
              <a:buClr>
                <a:srgbClr val="515B70"/>
              </a:buClr>
              <a:buFontTx/>
              <a:buChar char="–"/>
            </a:pPr>
            <a:r>
              <a:rPr lang="en-GB" sz="1800" kern="0" dirty="0" err="1">
                <a:solidFill>
                  <a:srgbClr val="515B70"/>
                </a:solidFill>
                <a:latin typeface="Frutiger 55 Roman" charset="0"/>
              </a:rPr>
              <a:t>Copycatch</a:t>
            </a:r>
            <a:r>
              <a:rPr lang="en-GB" sz="1800" kern="0" dirty="0">
                <a:solidFill>
                  <a:srgbClr val="515B70"/>
                </a:solidFill>
                <a:latin typeface="Frutiger 55 Roman" charset="0"/>
              </a:rPr>
              <a:t> similarity detection system</a:t>
            </a:r>
          </a:p>
          <a:p>
            <a:endParaRPr lang="en-GB" dirty="0"/>
          </a:p>
        </p:txBody>
      </p:sp>
      <p:pic>
        <p:nvPicPr>
          <p:cNvPr id="5124" name="Picture 4" descr="Image result for red traffic light twin peaks"/>
          <p:cNvPicPr>
            <a:picLocks noChangeAspect="1" noChangeArrowheads="1"/>
          </p:cNvPicPr>
          <p:nvPr/>
        </p:nvPicPr>
        <p:blipFill rotWithShape="1">
          <a:blip r:embed="rId2">
            <a:extLst>
              <a:ext uri="{28A0092B-C50C-407E-A947-70E740481C1C}">
                <a14:useLocalDpi xmlns:a14="http://schemas.microsoft.com/office/drawing/2010/main" val="0"/>
              </a:ext>
            </a:extLst>
          </a:blip>
          <a:srcRect l="29439" r="21734"/>
          <a:stretch/>
        </p:blipFill>
        <p:spPr bwMode="auto">
          <a:xfrm>
            <a:off x="5230906" y="-4428"/>
            <a:ext cx="4437830" cy="686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2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Genuine proofreading examples</a:t>
            </a:r>
            <a:endParaRPr lang="en-GB" dirty="0"/>
          </a:p>
        </p:txBody>
      </p:sp>
      <p:sp>
        <p:nvSpPr>
          <p:cNvPr id="3" name="Content Placeholder 2"/>
          <p:cNvSpPr>
            <a:spLocks noGrp="1"/>
          </p:cNvSpPr>
          <p:nvPr>
            <p:ph idx="1"/>
          </p:nvPr>
        </p:nvSpPr>
        <p:spPr/>
        <p:txBody>
          <a:bodyPr/>
          <a:lstStyle/>
          <a:p>
            <a:pPr marL="269875" lvl="0" indent="-269875" fontAlgn="base">
              <a:lnSpc>
                <a:spcPct val="100000"/>
              </a:lnSpc>
              <a:spcBef>
                <a:spcPts val="1400"/>
              </a:spcBef>
              <a:spcAft>
                <a:spcPct val="0"/>
              </a:spcAft>
              <a:buClr>
                <a:srgbClr val="515B70"/>
              </a:buClr>
              <a:buNone/>
            </a:pPr>
            <a:r>
              <a:rPr lang="en-GB" sz="2400" kern="0" dirty="0">
                <a:solidFill>
                  <a:srgbClr val="515B70"/>
                </a:solidFill>
                <a:latin typeface="Frutiger 55 Roman" charset="0"/>
              </a:rPr>
              <a:t>“…I am working with a software developer on an application to be used in hospitals </a:t>
            </a:r>
          </a:p>
          <a:p>
            <a:pPr marL="269875" lvl="0" indent="-269875" fontAlgn="base">
              <a:lnSpc>
                <a:spcPct val="100000"/>
              </a:lnSpc>
              <a:spcBef>
                <a:spcPts val="1400"/>
              </a:spcBef>
              <a:spcAft>
                <a:spcPct val="0"/>
              </a:spcAft>
              <a:buClr>
                <a:srgbClr val="515B70"/>
              </a:buClr>
              <a:buNone/>
            </a:pPr>
            <a:r>
              <a:rPr lang="en-GB" sz="2400" kern="0" dirty="0">
                <a:solidFill>
                  <a:srgbClr val="515B70"/>
                </a:solidFill>
                <a:latin typeface="Frutiger 55 Roman" charset="0"/>
              </a:rPr>
              <a:t>	(Do I need to talk about this job? It’s quite technical could I talk about that?)”</a:t>
            </a:r>
          </a:p>
          <a:p>
            <a:pPr marL="269875" lvl="0" indent="-269875" fontAlgn="base">
              <a:lnSpc>
                <a:spcPct val="100000"/>
              </a:lnSpc>
              <a:spcBef>
                <a:spcPts val="1400"/>
              </a:spcBef>
              <a:spcAft>
                <a:spcPct val="0"/>
              </a:spcAft>
              <a:buClr>
                <a:srgbClr val="515B70"/>
              </a:buClr>
              <a:buNone/>
            </a:pPr>
            <a:endParaRPr lang="en-GB" sz="2400" kern="0" dirty="0">
              <a:solidFill>
                <a:srgbClr val="515B70"/>
              </a:solidFill>
              <a:latin typeface="Frutiger 55 Roman" charset="0"/>
            </a:endParaRPr>
          </a:p>
          <a:p>
            <a:pPr marL="269875" lvl="0" indent="-269875" fontAlgn="base">
              <a:lnSpc>
                <a:spcPct val="100000"/>
              </a:lnSpc>
              <a:spcBef>
                <a:spcPts val="1400"/>
              </a:spcBef>
              <a:spcAft>
                <a:spcPct val="0"/>
              </a:spcAft>
              <a:buClr>
                <a:srgbClr val="515B70"/>
              </a:buClr>
              <a:buNone/>
            </a:pPr>
            <a:r>
              <a:rPr lang="en-GB" sz="2400" kern="0" dirty="0">
                <a:solidFill>
                  <a:srgbClr val="515B70"/>
                </a:solidFill>
                <a:latin typeface="Frutiger 55 Roman" charset="0"/>
              </a:rPr>
              <a:t>“…and played for the XXXX Junior American Football team. (is all this </a:t>
            </a:r>
            <a:r>
              <a:rPr lang="en-GB" sz="2400" kern="0" dirty="0" err="1">
                <a:solidFill>
                  <a:srgbClr val="515B70"/>
                </a:solidFill>
                <a:latin typeface="Frutiger 55 Roman" charset="0"/>
              </a:rPr>
              <a:t>cr</a:t>
            </a:r>
            <a:r>
              <a:rPr lang="en-GB" sz="2400" kern="0" dirty="0">
                <a:solidFill>
                  <a:srgbClr val="515B70"/>
                </a:solidFill>
                <a:latin typeface="Frutiger 55 Roman" charset="0"/>
              </a:rPr>
              <a:t>*p relevant or not?) (Should I mention I was head pupil in </a:t>
            </a:r>
            <a:r>
              <a:rPr lang="en-GB" sz="2400" kern="0" dirty="0" err="1">
                <a:solidFill>
                  <a:srgbClr val="515B70"/>
                </a:solidFill>
                <a:latin typeface="Frutiger 55 Roman" charset="0"/>
              </a:rPr>
              <a:t>Yr</a:t>
            </a:r>
            <a:r>
              <a:rPr lang="en-GB" sz="2400" kern="0" dirty="0">
                <a:solidFill>
                  <a:srgbClr val="515B70"/>
                </a:solidFill>
                <a:latin typeface="Frutiger 55 Roman" charset="0"/>
              </a:rPr>
              <a:t> 9?)”</a:t>
            </a:r>
          </a:p>
          <a:p>
            <a:pPr marL="0" indent="0">
              <a:buNone/>
            </a:pPr>
            <a:endParaRPr lang="en-GB" dirty="0"/>
          </a:p>
        </p:txBody>
      </p:sp>
    </p:spTree>
    <p:extLst>
      <p:ext uri="{BB962C8B-B14F-4D97-AF65-F5344CB8AC3E}">
        <p14:creationId xmlns:p14="http://schemas.microsoft.com/office/powerpoint/2010/main" val="260559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Language</a:t>
            </a:r>
          </a:p>
        </p:txBody>
      </p:sp>
      <p:sp>
        <p:nvSpPr>
          <p:cNvPr id="3" name="Content Placeholder 2"/>
          <p:cNvSpPr>
            <a:spLocks noGrp="1"/>
          </p:cNvSpPr>
          <p:nvPr>
            <p:ph idx="1"/>
          </p:nvPr>
        </p:nvSpPr>
        <p:spPr>
          <a:xfrm>
            <a:off x="264160" y="2348881"/>
            <a:ext cx="8585200" cy="3876463"/>
          </a:xfrm>
        </p:spPr>
        <p:txBody>
          <a:bodyPr/>
          <a:lstStyle/>
          <a:p>
            <a:r>
              <a:rPr lang="en-GB" sz="2400" dirty="0"/>
              <a:t>Keep it simple</a:t>
            </a:r>
          </a:p>
          <a:p>
            <a:r>
              <a:rPr lang="en-GB" sz="2400" dirty="0"/>
              <a:t>Common and easy to understand English</a:t>
            </a:r>
          </a:p>
          <a:p>
            <a:r>
              <a:rPr lang="en-GB" sz="2400" dirty="0"/>
              <a:t>Absolutely no slang / txt </a:t>
            </a:r>
            <a:r>
              <a:rPr lang="en-GB" sz="2400" dirty="0" err="1"/>
              <a:t>spk</a:t>
            </a:r>
            <a:endParaRPr lang="en-GB" sz="2400" dirty="0"/>
          </a:p>
          <a:p>
            <a:r>
              <a:rPr lang="en-GB" sz="2400" dirty="0"/>
              <a:t>Don’t try to come across as a leading academic in your field</a:t>
            </a:r>
          </a:p>
          <a:p>
            <a:r>
              <a:rPr lang="en-GB" sz="2400" dirty="0"/>
              <a:t>Be confident and assertive</a:t>
            </a:r>
          </a:p>
          <a:p>
            <a:pPr marL="457200" lvl="1" indent="0" algn="ctr">
              <a:buNone/>
            </a:pPr>
            <a:r>
              <a:rPr lang="en-GB" sz="2000" dirty="0"/>
              <a:t/>
            </a:r>
            <a:br>
              <a:rPr lang="en-GB" sz="2000" dirty="0"/>
            </a:br>
            <a:r>
              <a:rPr lang="en-GB" sz="2000" i="1" dirty="0"/>
              <a:t>“I think I would make a fairly good student because…”</a:t>
            </a:r>
            <a:br>
              <a:rPr lang="en-GB" sz="2000" i="1" dirty="0"/>
            </a:br>
            <a:r>
              <a:rPr lang="en-GB" sz="2000" dirty="0"/>
              <a:t>vs</a:t>
            </a:r>
            <a:br>
              <a:rPr lang="en-GB" sz="2000" dirty="0"/>
            </a:br>
            <a:r>
              <a:rPr lang="en-GB" sz="2000" i="1" dirty="0"/>
              <a:t>“I will make a good student because…”</a:t>
            </a:r>
          </a:p>
          <a:p>
            <a:endParaRPr lang="en-GB" dirty="0"/>
          </a:p>
        </p:txBody>
      </p:sp>
      <p:pic>
        <p:nvPicPr>
          <p:cNvPr id="4" name="Picture 2" descr="Image result for thesaurus 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283" y="548681"/>
            <a:ext cx="2707067" cy="1800200"/>
          </a:xfrm>
          <a:prstGeom prst="rect">
            <a:avLst/>
          </a:prstGeom>
          <a:noFill/>
          <a:ln w="3175">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2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8" name="Picture 4" descr="http://digitalspyuk.cdnds.net/15/40/1280x782/gallery_strictly-judges-october-4.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5" r="11476"/>
          <a:stretch/>
        </p:blipFill>
        <p:spPr bwMode="auto">
          <a:xfrm>
            <a:off x="-36512" y="0"/>
            <a:ext cx="92170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5DAA62-3F96-924F-A51D-6F7F5FD8B596}"/>
              </a:ext>
            </a:extLst>
          </p:cNvPr>
          <p:cNvSpPr>
            <a:spLocks noGrp="1"/>
          </p:cNvSpPr>
          <p:nvPr>
            <p:ph type="subTitle" idx="1"/>
          </p:nvPr>
        </p:nvSpPr>
        <p:spPr>
          <a:xfrm>
            <a:off x="451731" y="1011916"/>
            <a:ext cx="8194791" cy="5100126"/>
          </a:xfrm>
        </p:spPr>
        <p:txBody>
          <a:bodyPr>
            <a:normAutofit/>
          </a:bodyPr>
          <a:lstStyle/>
          <a:p>
            <a:pPr algn="l"/>
            <a:r>
              <a:rPr lang="en-GB" sz="2800" dirty="0" smtClean="0">
                <a:solidFill>
                  <a:srgbClr val="637080"/>
                </a:solidFill>
                <a:latin typeface="Times" pitchFamily="2" charset="0"/>
              </a:rPr>
              <a:t>MANAGEMENT STUDIES</a:t>
            </a:r>
          </a:p>
          <a:p>
            <a:pPr algn="l">
              <a:lnSpc>
                <a:spcPct val="100000"/>
              </a:lnSpc>
            </a:pPr>
            <a:endParaRPr lang="en-GB" sz="1400" dirty="0" smtClean="0">
              <a:solidFill>
                <a:srgbClr val="637080"/>
              </a:solidFill>
              <a:latin typeface="Arial" panose="020B0604020202020204" pitchFamily="34" charset="0"/>
              <a:cs typeface="Arial" panose="020B0604020202020204" pitchFamily="34" charset="0"/>
            </a:endParaRPr>
          </a:p>
          <a:p>
            <a:pPr algn="l">
              <a:lnSpc>
                <a:spcPct val="100000"/>
              </a:lnSpc>
            </a:pPr>
            <a:r>
              <a:rPr lang="en-GB" sz="1600" dirty="0" smtClean="0">
                <a:solidFill>
                  <a:srgbClr val="637080"/>
                </a:solidFill>
                <a:latin typeface="Arial" panose="020B0604020202020204" pitchFamily="34" charset="0"/>
                <a:cs typeface="Arial" panose="020B0604020202020204" pitchFamily="34" charset="0"/>
              </a:rPr>
              <a:t>“</a:t>
            </a:r>
            <a:r>
              <a:rPr lang="en-GB" sz="1600" dirty="0">
                <a:solidFill>
                  <a:srgbClr val="637080"/>
                </a:solidFill>
                <a:latin typeface="Arial" panose="020B0604020202020204" pitchFamily="34" charset="0"/>
                <a:cs typeface="Arial" panose="020B0604020202020204" pitchFamily="34" charset="0"/>
              </a:rPr>
              <a:t>Having been a Nottingham Forest supporter for the majority of my life, I have always wondered how such an illustrious club full of history has not played top-flight football for the best part of ten years and are now currently in the lower regions of the football league. It could well be the fact that past managers making poor decisions has resulted in Forest's failure, in an attempt to bring back the glory years under the leadership of the great Brian Clough. This is where my fascination for management began. Having studied Business Studies since GCSE level, my interest of the subject has been extended to A-level.</a:t>
            </a:r>
            <a:br>
              <a:rPr lang="en-GB" sz="1600" dirty="0">
                <a:solidFill>
                  <a:srgbClr val="637080"/>
                </a:solidFill>
                <a:latin typeface="Arial" panose="020B0604020202020204" pitchFamily="34" charset="0"/>
                <a:cs typeface="Arial" panose="020B0604020202020204" pitchFamily="34" charset="0"/>
              </a:rPr>
            </a:br>
            <a:endParaRPr lang="en-GB" sz="1600" dirty="0">
              <a:solidFill>
                <a:srgbClr val="637080"/>
              </a:solidFill>
              <a:latin typeface="Arial" panose="020B0604020202020204" pitchFamily="34" charset="0"/>
              <a:cs typeface="Arial" panose="020B0604020202020204" pitchFamily="34" charset="0"/>
            </a:endParaRPr>
          </a:p>
          <a:p>
            <a:pPr algn="l">
              <a:lnSpc>
                <a:spcPct val="100000"/>
              </a:lnSpc>
            </a:pPr>
            <a:r>
              <a:rPr lang="en-GB" sz="1600" dirty="0">
                <a:solidFill>
                  <a:srgbClr val="637080"/>
                </a:solidFill>
                <a:latin typeface="Arial" panose="020B0604020202020204" pitchFamily="34" charset="0"/>
                <a:cs typeface="Arial" panose="020B0604020202020204" pitchFamily="34" charset="0"/>
              </a:rPr>
              <a:t>My love for sport, particularly football, is backed up by being selected for the 6th form 1st team at left back. I also play football outside school, having played for my local football team, Great </a:t>
            </a:r>
            <a:r>
              <a:rPr lang="en-GB" sz="1600" dirty="0" err="1">
                <a:solidFill>
                  <a:srgbClr val="637080"/>
                </a:solidFill>
                <a:latin typeface="Arial" panose="020B0604020202020204" pitchFamily="34" charset="0"/>
                <a:cs typeface="Arial" panose="020B0604020202020204" pitchFamily="34" charset="0"/>
              </a:rPr>
              <a:t>Gonerby</a:t>
            </a:r>
            <a:r>
              <a:rPr lang="en-GB" sz="1600" dirty="0">
                <a:solidFill>
                  <a:srgbClr val="637080"/>
                </a:solidFill>
                <a:latin typeface="Arial" panose="020B0604020202020204" pitchFamily="34" charset="0"/>
                <a:cs typeface="Arial" panose="020B0604020202020204" pitchFamily="34" charset="0"/>
              </a:rPr>
              <a:t> Youth Football club, from 2002 to 2006. I currently play for a team close to where my father lives, Southwell City under 18's. Playing for a football team has made me realise how important it is to be able to work in a team and to be able to communicate well with others. This also provides me a welcome break from my academic studies.”</a:t>
            </a:r>
            <a:endParaRPr lang="en-GB" sz="1600" dirty="0" smtClean="0">
              <a:solidFill>
                <a:srgbClr val="637080"/>
              </a:solidFill>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16B2F83A-9BAA-F148-AD99-33A866F666AC}"/>
              </a:ext>
            </a:extLst>
          </p:cNvPr>
          <p:cNvSpPr/>
          <p:nvPr/>
        </p:nvSpPr>
        <p:spPr>
          <a:xfrm rot="10800000">
            <a:off x="8646523" y="401998"/>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cap="flat">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A9CD70B-3305-FE46-B7B9-29098B8C12B4}"/>
              </a:ext>
            </a:extLst>
          </p:cNvPr>
          <p:cNvSpPr/>
          <p:nvPr/>
        </p:nvSpPr>
        <p:spPr>
          <a:xfrm>
            <a:off x="259024" y="5904100"/>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02574A2-69E7-7743-8B6A-6394881234BE}"/>
              </a:ext>
            </a:extLst>
          </p:cNvPr>
          <p:cNvCxnSpPr>
            <a:cxnSpLocks/>
          </p:cNvCxnSpPr>
          <p:nvPr/>
        </p:nvCxnSpPr>
        <p:spPr>
          <a:xfrm>
            <a:off x="246340" y="6372745"/>
            <a:ext cx="8600127" cy="0"/>
          </a:xfrm>
          <a:prstGeom prst="line">
            <a:avLst/>
          </a:prstGeom>
          <a:ln w="19050">
            <a:solidFill>
              <a:srgbClr val="63708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0E7DEA8-DB74-744F-A3FF-D93D485655F6}"/>
              </a:ext>
            </a:extLst>
          </p:cNvPr>
          <p:cNvPicPr>
            <a:picLocks noChangeAspect="1"/>
          </p:cNvPicPr>
          <p:nvPr/>
        </p:nvPicPr>
        <p:blipFill>
          <a:blip r:embed="rId2"/>
          <a:stretch>
            <a:fillRect/>
          </a:stretch>
        </p:blipFill>
        <p:spPr>
          <a:xfrm>
            <a:off x="259023" y="397687"/>
            <a:ext cx="1481952" cy="395749"/>
          </a:xfrm>
          <a:prstGeom prst="rect">
            <a:avLst/>
          </a:prstGeom>
        </p:spPr>
      </p:pic>
      <p:sp>
        <p:nvSpPr>
          <p:cNvPr id="7" name="Oval 4"/>
          <p:cNvSpPr>
            <a:spLocks noChangeArrowheads="1"/>
          </p:cNvSpPr>
          <p:nvPr/>
        </p:nvSpPr>
        <p:spPr bwMode="auto">
          <a:xfrm>
            <a:off x="7224320" y="2073213"/>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8" name="Oval 4"/>
          <p:cNvSpPr>
            <a:spLocks noChangeArrowheads="1"/>
          </p:cNvSpPr>
          <p:nvPr/>
        </p:nvSpPr>
        <p:spPr bwMode="auto">
          <a:xfrm>
            <a:off x="7132090" y="2325718"/>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12" name="Oval 4"/>
          <p:cNvSpPr>
            <a:spLocks noChangeArrowheads="1"/>
          </p:cNvSpPr>
          <p:nvPr/>
        </p:nvSpPr>
        <p:spPr bwMode="auto">
          <a:xfrm>
            <a:off x="3035225" y="4098962"/>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13" name="Oval 4"/>
          <p:cNvSpPr>
            <a:spLocks noChangeArrowheads="1"/>
          </p:cNvSpPr>
          <p:nvPr/>
        </p:nvSpPr>
        <p:spPr bwMode="auto">
          <a:xfrm>
            <a:off x="2906070" y="4326586"/>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14" name="Oval 4"/>
          <p:cNvSpPr>
            <a:spLocks noChangeArrowheads="1"/>
          </p:cNvSpPr>
          <p:nvPr/>
        </p:nvSpPr>
        <p:spPr bwMode="auto">
          <a:xfrm>
            <a:off x="7459394" y="4326586"/>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15" name="Oval 4"/>
          <p:cNvSpPr>
            <a:spLocks noChangeArrowheads="1"/>
          </p:cNvSpPr>
          <p:nvPr/>
        </p:nvSpPr>
        <p:spPr bwMode="auto">
          <a:xfrm>
            <a:off x="2906070" y="4626302"/>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16" name="Oval 4"/>
          <p:cNvSpPr>
            <a:spLocks noChangeArrowheads="1"/>
          </p:cNvSpPr>
          <p:nvPr/>
        </p:nvSpPr>
        <p:spPr bwMode="auto">
          <a:xfrm>
            <a:off x="6720264" y="4841693"/>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Tree>
    <p:extLst>
      <p:ext uri="{BB962C8B-B14F-4D97-AF65-F5344CB8AC3E}">
        <p14:creationId xmlns:p14="http://schemas.microsoft.com/office/powerpoint/2010/main" val="330437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par>
                          <p:cTn id="20" fill="hold">
                            <p:stCondLst>
                              <p:cond delay="47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625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5DAA62-3F96-924F-A51D-6F7F5FD8B596}"/>
              </a:ext>
            </a:extLst>
          </p:cNvPr>
          <p:cNvSpPr>
            <a:spLocks noGrp="1"/>
          </p:cNvSpPr>
          <p:nvPr>
            <p:ph type="subTitle" idx="1"/>
          </p:nvPr>
        </p:nvSpPr>
        <p:spPr>
          <a:xfrm>
            <a:off x="451731" y="1011916"/>
            <a:ext cx="8194791" cy="5100126"/>
          </a:xfrm>
        </p:spPr>
        <p:txBody>
          <a:bodyPr>
            <a:normAutofit/>
          </a:bodyPr>
          <a:lstStyle/>
          <a:p>
            <a:pPr algn="l"/>
            <a:r>
              <a:rPr lang="en-GB" sz="2800" dirty="0" smtClean="0">
                <a:solidFill>
                  <a:srgbClr val="637080"/>
                </a:solidFill>
                <a:latin typeface="Times" pitchFamily="2" charset="0"/>
              </a:rPr>
              <a:t>HISTORY</a:t>
            </a:r>
            <a:endParaRPr lang="en-GB" sz="2800" dirty="0">
              <a:solidFill>
                <a:srgbClr val="637080"/>
              </a:solidFill>
              <a:latin typeface="Times" pitchFamily="2" charset="0"/>
            </a:endParaRPr>
          </a:p>
          <a:p>
            <a:pPr marL="171450" indent="-171450" algn="l">
              <a:lnSpc>
                <a:spcPct val="100000"/>
              </a:lnSpc>
              <a:buFont typeface="Arial" panose="020B0604020202020204" pitchFamily="34" charset="0"/>
              <a:buChar char="•"/>
            </a:pPr>
            <a:endParaRPr lang="en-GB" sz="1400" dirty="0" smtClean="0">
              <a:solidFill>
                <a:srgbClr val="637080"/>
              </a:solidFill>
              <a:latin typeface="Arial" panose="020B0604020202020204" pitchFamily="34" charset="0"/>
              <a:cs typeface="Arial" panose="020B0604020202020204" pitchFamily="34" charset="0"/>
            </a:endParaRPr>
          </a:p>
          <a:p>
            <a:pPr algn="l" fontAlgn="base">
              <a:lnSpc>
                <a:spcPct val="100000"/>
              </a:lnSpc>
              <a:spcBef>
                <a:spcPts val="1400"/>
              </a:spcBef>
              <a:spcAft>
                <a:spcPct val="0"/>
              </a:spcAft>
              <a:buClr>
                <a:srgbClr val="515B70"/>
              </a:buClr>
            </a:pPr>
            <a:r>
              <a:rPr lang="en-US" dirty="0">
                <a:solidFill>
                  <a:srgbClr val="637080"/>
                </a:solidFill>
                <a:latin typeface="Arial" panose="020B0604020202020204" pitchFamily="34" charset="0"/>
                <a:cs typeface="Arial" panose="020B0604020202020204" pitchFamily="34" charset="0"/>
              </a:rPr>
              <a:t>“..out of the darkness loomed the silent majesty of the Forum. A bit cheesy I know but I wanted to convey the excitement I felt on visiting Rome. That first evening, I walked the Appian Way and there stood the Forum. It was real! For the last 5 years or so, I have had a fascination for the Roman Empire and especially for its military history. I have often pondered on how the political map of today has been set by the decisions military leaders took on the battlefield a thousand years ago.”</a:t>
            </a:r>
            <a:endParaRPr lang="en-GB" dirty="0">
              <a:solidFill>
                <a:srgbClr val="637080"/>
              </a:solidFill>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16B2F83A-9BAA-F148-AD99-33A866F666AC}"/>
              </a:ext>
            </a:extLst>
          </p:cNvPr>
          <p:cNvSpPr/>
          <p:nvPr/>
        </p:nvSpPr>
        <p:spPr>
          <a:xfrm rot="10800000">
            <a:off x="8646523" y="401998"/>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cap="flat">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A9CD70B-3305-FE46-B7B9-29098B8C12B4}"/>
              </a:ext>
            </a:extLst>
          </p:cNvPr>
          <p:cNvSpPr/>
          <p:nvPr/>
        </p:nvSpPr>
        <p:spPr>
          <a:xfrm>
            <a:off x="259024" y="5904100"/>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02574A2-69E7-7743-8B6A-6394881234BE}"/>
              </a:ext>
            </a:extLst>
          </p:cNvPr>
          <p:cNvCxnSpPr>
            <a:cxnSpLocks/>
          </p:cNvCxnSpPr>
          <p:nvPr/>
        </p:nvCxnSpPr>
        <p:spPr>
          <a:xfrm>
            <a:off x="246340" y="6372745"/>
            <a:ext cx="8600127" cy="0"/>
          </a:xfrm>
          <a:prstGeom prst="line">
            <a:avLst/>
          </a:prstGeom>
          <a:ln w="19050">
            <a:solidFill>
              <a:srgbClr val="63708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0E7DEA8-DB74-744F-A3FF-D93D485655F6}"/>
              </a:ext>
            </a:extLst>
          </p:cNvPr>
          <p:cNvPicPr>
            <a:picLocks noChangeAspect="1"/>
          </p:cNvPicPr>
          <p:nvPr/>
        </p:nvPicPr>
        <p:blipFill>
          <a:blip r:embed="rId2"/>
          <a:stretch>
            <a:fillRect/>
          </a:stretch>
        </p:blipFill>
        <p:spPr>
          <a:xfrm>
            <a:off x="259023" y="397687"/>
            <a:ext cx="1481952" cy="395749"/>
          </a:xfrm>
          <a:prstGeom prst="rect">
            <a:avLst/>
          </a:prstGeom>
        </p:spPr>
      </p:pic>
    </p:spTree>
    <p:extLst>
      <p:ext uri="{BB962C8B-B14F-4D97-AF65-F5344CB8AC3E}">
        <p14:creationId xmlns:p14="http://schemas.microsoft.com/office/powerpoint/2010/main" val="2012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5DAA62-3F96-924F-A51D-6F7F5FD8B596}"/>
              </a:ext>
            </a:extLst>
          </p:cNvPr>
          <p:cNvSpPr>
            <a:spLocks noGrp="1"/>
          </p:cNvSpPr>
          <p:nvPr>
            <p:ph type="subTitle" idx="1"/>
          </p:nvPr>
        </p:nvSpPr>
        <p:spPr>
          <a:xfrm>
            <a:off x="451731" y="1011916"/>
            <a:ext cx="8194791" cy="5100126"/>
          </a:xfrm>
        </p:spPr>
        <p:txBody>
          <a:bodyPr>
            <a:normAutofit/>
          </a:bodyPr>
          <a:lstStyle/>
          <a:p>
            <a:pPr algn="l"/>
            <a:r>
              <a:rPr lang="en-GB" sz="2800" dirty="0" smtClean="0">
                <a:solidFill>
                  <a:srgbClr val="637080"/>
                </a:solidFill>
                <a:latin typeface="Times" pitchFamily="2" charset="0"/>
              </a:rPr>
              <a:t>CRIMINOLOGY</a:t>
            </a:r>
          </a:p>
          <a:p>
            <a:pPr algn="l" defTabSz="685800">
              <a:lnSpc>
                <a:spcPct val="120000"/>
              </a:lnSpc>
              <a:buClr>
                <a:srgbClr val="F7C479"/>
              </a:buClr>
            </a:pPr>
            <a:endParaRPr lang="en-GB" dirty="0">
              <a:solidFill>
                <a:srgbClr val="637080"/>
              </a:solidFill>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16B2F83A-9BAA-F148-AD99-33A866F666AC}"/>
              </a:ext>
            </a:extLst>
          </p:cNvPr>
          <p:cNvSpPr/>
          <p:nvPr/>
        </p:nvSpPr>
        <p:spPr>
          <a:xfrm rot="10800000">
            <a:off x="8646523" y="401998"/>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cap="flat">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A9CD70B-3305-FE46-B7B9-29098B8C12B4}"/>
              </a:ext>
            </a:extLst>
          </p:cNvPr>
          <p:cNvSpPr/>
          <p:nvPr/>
        </p:nvSpPr>
        <p:spPr>
          <a:xfrm>
            <a:off x="259024" y="5904100"/>
            <a:ext cx="227358" cy="382293"/>
          </a:xfrm>
          <a:custGeom>
            <a:avLst/>
            <a:gdLst>
              <a:gd name="connsiteX0" fmla="*/ 0 w 227358"/>
              <a:gd name="connsiteY0" fmla="*/ 320323 h 382293"/>
              <a:gd name="connsiteX1" fmla="*/ 227358 w 227358"/>
              <a:gd name="connsiteY1" fmla="*/ 320323 h 382293"/>
              <a:gd name="connsiteX2" fmla="*/ 227358 w 227358"/>
              <a:gd name="connsiteY2" fmla="*/ 382293 h 382293"/>
              <a:gd name="connsiteX3" fmla="*/ 0 w 227358"/>
              <a:gd name="connsiteY3" fmla="*/ 382293 h 382293"/>
              <a:gd name="connsiteX4" fmla="*/ 1 w 227358"/>
              <a:gd name="connsiteY4" fmla="*/ 0 h 382293"/>
              <a:gd name="connsiteX5" fmla="*/ 62032 w 227358"/>
              <a:gd name="connsiteY5" fmla="*/ 0 h 382293"/>
              <a:gd name="connsiteX6" fmla="*/ 62032 w 227358"/>
              <a:gd name="connsiteY6" fmla="*/ 320322 h 382293"/>
              <a:gd name="connsiteX7" fmla="*/ 1 w 227358"/>
              <a:gd name="connsiteY7" fmla="*/ 320322 h 38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358" h="382293">
                <a:moveTo>
                  <a:pt x="0" y="320323"/>
                </a:moveTo>
                <a:lnTo>
                  <a:pt x="227358" y="320323"/>
                </a:lnTo>
                <a:lnTo>
                  <a:pt x="227358" y="382293"/>
                </a:lnTo>
                <a:lnTo>
                  <a:pt x="0" y="382293"/>
                </a:lnTo>
                <a:close/>
                <a:moveTo>
                  <a:pt x="1" y="0"/>
                </a:moveTo>
                <a:lnTo>
                  <a:pt x="62032" y="0"/>
                </a:lnTo>
                <a:lnTo>
                  <a:pt x="62032" y="320322"/>
                </a:lnTo>
                <a:lnTo>
                  <a:pt x="1" y="320322"/>
                </a:lnTo>
                <a:close/>
              </a:path>
            </a:pathLst>
          </a:custGeom>
          <a:solidFill>
            <a:srgbClr val="637080"/>
          </a:solidFill>
          <a:ln>
            <a:solidFill>
              <a:srgbClr val="637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02574A2-69E7-7743-8B6A-6394881234BE}"/>
              </a:ext>
            </a:extLst>
          </p:cNvPr>
          <p:cNvCxnSpPr>
            <a:cxnSpLocks/>
          </p:cNvCxnSpPr>
          <p:nvPr/>
        </p:nvCxnSpPr>
        <p:spPr>
          <a:xfrm>
            <a:off x="246340" y="6372745"/>
            <a:ext cx="8600127" cy="0"/>
          </a:xfrm>
          <a:prstGeom prst="line">
            <a:avLst/>
          </a:prstGeom>
          <a:ln w="19050">
            <a:solidFill>
              <a:srgbClr val="63708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0E7DEA8-DB74-744F-A3FF-D93D485655F6}"/>
              </a:ext>
            </a:extLst>
          </p:cNvPr>
          <p:cNvPicPr>
            <a:picLocks noChangeAspect="1"/>
          </p:cNvPicPr>
          <p:nvPr/>
        </p:nvPicPr>
        <p:blipFill>
          <a:blip r:embed="rId2"/>
          <a:stretch>
            <a:fillRect/>
          </a:stretch>
        </p:blipFill>
        <p:spPr>
          <a:xfrm>
            <a:off x="259023" y="397687"/>
            <a:ext cx="1481952" cy="395749"/>
          </a:xfrm>
          <a:prstGeom prst="rect">
            <a:avLst/>
          </a:prstGeom>
        </p:spPr>
      </p:pic>
      <p:sp>
        <p:nvSpPr>
          <p:cNvPr id="17" name="Rectangle 16"/>
          <p:cNvSpPr/>
          <p:nvPr/>
        </p:nvSpPr>
        <p:spPr>
          <a:xfrm>
            <a:off x="486381" y="1709676"/>
            <a:ext cx="8160141" cy="4040337"/>
          </a:xfrm>
          <a:prstGeom prst="rect">
            <a:avLst/>
          </a:prstGeom>
        </p:spPr>
        <p:txBody>
          <a:bodyPr wrap="square">
            <a:spAutoFit/>
          </a:bodyPr>
          <a:lstStyle/>
          <a:p>
            <a:pPr>
              <a:lnSpc>
                <a:spcPct val="120000"/>
              </a:lnSpc>
              <a:buClr>
                <a:srgbClr val="F7C479"/>
              </a:buClr>
            </a:pPr>
            <a:r>
              <a:rPr lang="en-US" sz="2400" dirty="0">
                <a:solidFill>
                  <a:srgbClr val="637080"/>
                </a:solidFill>
                <a:latin typeface="Arial" panose="020B0604020202020204" pitchFamily="34" charset="0"/>
                <a:cs typeface="Arial" panose="020B0604020202020204" pitchFamily="34" charset="0"/>
              </a:rPr>
              <a:t>“From watching and reading Sherlock Holmes, Cracker, CSI and Crime watch, my interest in criminology has developed.  Criminology has always had a glamorous image but it is more than that it deals with criminals and supports the justice system. Criminology is all about crime and punishment. It is an exciting inter-disciplinary subject which draws on Sociology, Psychology and Law to help examine how crime is defined, why people commit crimes, and how society responds to crimes.”</a:t>
            </a:r>
            <a:endParaRPr lang="en-GB" sz="2400" dirty="0">
              <a:solidFill>
                <a:srgbClr val="637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53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economics</a:t>
            </a:r>
            <a:endParaRPr lang="en-GB" dirty="0"/>
          </a:p>
        </p:txBody>
      </p:sp>
      <p:pic>
        <p:nvPicPr>
          <p:cNvPr id="3" name="Picture 3"/>
          <p:cNvPicPr>
            <a:picLocks noChangeAspect="1" noChangeArrowheads="1"/>
          </p:cNvPicPr>
          <p:nvPr/>
        </p:nvPicPr>
        <p:blipFill>
          <a:blip r:embed="rId2" cstate="print"/>
          <a:srcRect l="739" t="18701" r="29134"/>
          <a:stretch>
            <a:fillRect/>
          </a:stretch>
        </p:blipFill>
        <p:spPr bwMode="auto">
          <a:xfrm rot="891028">
            <a:off x="5762055" y="2069090"/>
            <a:ext cx="2643188" cy="2541587"/>
          </a:xfrm>
          <a:prstGeom prst="rect">
            <a:avLst/>
          </a:prstGeom>
          <a:noFill/>
          <a:ln w="12700" algn="ctr">
            <a:solidFill>
              <a:srgbClr val="3399FF"/>
            </a:solidFill>
            <a:miter lim="800000"/>
            <a:headEnd/>
            <a:tailEnd/>
          </a:ln>
        </p:spPr>
      </p:pic>
      <p:sp>
        <p:nvSpPr>
          <p:cNvPr id="4" name="Rectangle 4"/>
          <p:cNvSpPr txBox="1">
            <a:spLocks noChangeArrowheads="1"/>
          </p:cNvSpPr>
          <p:nvPr/>
        </p:nvSpPr>
        <p:spPr>
          <a:xfrm>
            <a:off x="457200" y="1334558"/>
            <a:ext cx="4906888" cy="431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GB" sz="1200" i="1" smtClean="0"/>
              <a:t>	</a:t>
            </a:r>
            <a:r>
              <a:rPr lang="en-GB" sz="1800" smtClean="0"/>
              <a:t>“Examination of any quality newspaper will probably demonstrate that more of the headlines address economic problems than any other topic. The importance and relevance of economics and related disciplines to the modern have led me to want to pursue the study of the subject at a higher level. I am particularly interested in the behavior of firms and organizations from an economic standpoint. During my study, I have come across many real life complexities and, while attempting to apply theoretical ideas, I have developed a keen interest in analyzing and understanding how the world of business is influenced by economics.”</a:t>
            </a:r>
            <a:endParaRPr lang="en-GB" sz="1800" dirty="0" smtClean="0"/>
          </a:p>
        </p:txBody>
      </p:sp>
      <p:sp>
        <p:nvSpPr>
          <p:cNvPr id="5" name="Oval 4"/>
          <p:cNvSpPr>
            <a:spLocks noChangeArrowheads="1"/>
          </p:cNvSpPr>
          <p:nvPr/>
        </p:nvSpPr>
        <p:spPr bwMode="auto">
          <a:xfrm>
            <a:off x="1085597" y="3237992"/>
            <a:ext cx="1008112"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6" name="Oval 4"/>
          <p:cNvSpPr>
            <a:spLocks noChangeArrowheads="1"/>
          </p:cNvSpPr>
          <p:nvPr/>
        </p:nvSpPr>
        <p:spPr bwMode="auto">
          <a:xfrm>
            <a:off x="3318928" y="3237991"/>
            <a:ext cx="1512168"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
        <p:nvSpPr>
          <p:cNvPr id="7" name="Oval 4"/>
          <p:cNvSpPr>
            <a:spLocks noChangeArrowheads="1"/>
          </p:cNvSpPr>
          <p:nvPr/>
        </p:nvSpPr>
        <p:spPr bwMode="auto">
          <a:xfrm>
            <a:off x="1766147" y="4502106"/>
            <a:ext cx="1137989" cy="430783"/>
          </a:xfrm>
          <a:prstGeom prst="ellipse">
            <a:avLst/>
          </a:prstGeom>
          <a:solidFill>
            <a:schemeClr val="accent1">
              <a:alpha val="0"/>
            </a:schemeClr>
          </a:solidFill>
          <a:ln w="28575">
            <a:solidFill>
              <a:srgbClr val="FF0000"/>
            </a:solidFill>
            <a:round/>
            <a:headEnd/>
            <a:tailEnd/>
          </a:ln>
        </p:spPr>
        <p:txBody>
          <a:bodyPr wrap="none" anchor="ctr"/>
          <a:lstStyle/>
          <a:p>
            <a:endParaRPr lang="en-US">
              <a:latin typeface="Arial" charset="0"/>
            </a:endParaRPr>
          </a:p>
        </p:txBody>
      </p:sp>
    </p:spTree>
    <p:extLst>
      <p:ext uri="{BB962C8B-B14F-4D97-AF65-F5344CB8AC3E}">
        <p14:creationId xmlns:p14="http://schemas.microsoft.com/office/powerpoint/2010/main" val="110709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anim calcmode="lin" valueType="num">
                                      <p:cBhvr>
                                        <p:cTn id="21" dur="2000" fill="hold"/>
                                        <p:tgtEl>
                                          <p:spTgt spid="3"/>
                                        </p:tgtEl>
                                        <p:attrNameLst>
                                          <p:attrName>style.rotation</p:attrName>
                                        </p:attrNameLst>
                                      </p:cBhvr>
                                      <p:tavLst>
                                        <p:tav tm="0">
                                          <p:val>
                                            <p:fltVal val="720"/>
                                          </p:val>
                                        </p:tav>
                                        <p:tav tm="100000">
                                          <p:val>
                                            <p:fltVal val="0"/>
                                          </p:val>
                                        </p:tav>
                                      </p:tavLst>
                                    </p:anim>
                                    <p:anim calcmode="lin" valueType="num">
                                      <p:cBhvr>
                                        <p:cTn id="22" dur="2000" fill="hold"/>
                                        <p:tgtEl>
                                          <p:spTgt spid="3"/>
                                        </p:tgtEl>
                                        <p:attrNameLst>
                                          <p:attrName>ppt_h</p:attrName>
                                        </p:attrNameLst>
                                      </p:cBhvr>
                                      <p:tavLst>
                                        <p:tav tm="0">
                                          <p:val>
                                            <p:fltVal val="0"/>
                                          </p:val>
                                        </p:tav>
                                        <p:tav tm="100000">
                                          <p:val>
                                            <p:strVal val="#ppt_h"/>
                                          </p:val>
                                        </p:tav>
                                      </p:tavLst>
                                    </p:anim>
                                    <p:anim calcmode="lin" valueType="num">
                                      <p:cBhvr>
                                        <p:cTn id="23"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840" y="1142118"/>
            <a:ext cx="4351528" cy="1325033"/>
          </a:xfrm>
        </p:spPr>
        <p:txBody>
          <a:bodyPr/>
          <a:lstStyle/>
          <a:p>
            <a:r>
              <a:rPr lang="en-GB" dirty="0" smtClean="0"/>
              <a:t>THANKYOU FOR LISTENING</a:t>
            </a:r>
            <a:endParaRPr lang="en-GB" dirty="0"/>
          </a:p>
        </p:txBody>
      </p:sp>
      <p:sp>
        <p:nvSpPr>
          <p:cNvPr id="3" name="Content Placeholder 2"/>
          <p:cNvSpPr>
            <a:spLocks noGrp="1"/>
          </p:cNvSpPr>
          <p:nvPr>
            <p:ph idx="1"/>
          </p:nvPr>
        </p:nvSpPr>
        <p:spPr>
          <a:xfrm>
            <a:off x="4307840" y="3020045"/>
            <a:ext cx="4612640" cy="3844325"/>
          </a:xfrm>
        </p:spPr>
        <p:txBody>
          <a:bodyPr/>
          <a:lstStyle/>
          <a:p>
            <a:r>
              <a:rPr lang="en-GB" dirty="0" smtClean="0"/>
              <a:t>Any questions?</a:t>
            </a:r>
            <a:endParaRPr lang="en-GB" dirty="0"/>
          </a:p>
        </p:txBody>
      </p:sp>
      <p:sp>
        <p:nvSpPr>
          <p:cNvPr id="4" name="Picture Placeholder 3"/>
          <p:cNvSpPr>
            <a:spLocks noGrp="1"/>
          </p:cNvSpPr>
          <p:nvPr>
            <p:ph type="pic" idx="10"/>
          </p:nvPr>
        </p:nvSpPr>
        <p:spPr/>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289" r="60227"/>
          <a:stretch/>
        </p:blipFill>
        <p:spPr bwMode="auto">
          <a:xfrm>
            <a:off x="-12880" y="0"/>
            <a:ext cx="3908223" cy="687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4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Statements – The Basics</a:t>
            </a:r>
          </a:p>
        </p:txBody>
      </p:sp>
      <p:sp>
        <p:nvSpPr>
          <p:cNvPr id="3" name="Content Placeholder 2"/>
          <p:cNvSpPr>
            <a:spLocks noGrp="1"/>
          </p:cNvSpPr>
          <p:nvPr>
            <p:ph idx="1"/>
          </p:nvPr>
        </p:nvSpPr>
        <p:spPr/>
        <p:txBody>
          <a:bodyPr/>
          <a:lstStyle/>
          <a:p>
            <a:pPr>
              <a:lnSpc>
                <a:spcPct val="110000"/>
              </a:lnSpc>
            </a:pPr>
            <a:r>
              <a:rPr lang="en-GB" b="1" dirty="0"/>
              <a:t>All</a:t>
            </a:r>
            <a:r>
              <a:rPr lang="en-GB" dirty="0"/>
              <a:t> applications are done online </a:t>
            </a:r>
          </a:p>
          <a:p>
            <a:pPr>
              <a:lnSpc>
                <a:spcPct val="110000"/>
              </a:lnSpc>
            </a:pPr>
            <a:r>
              <a:rPr lang="en-GB" dirty="0"/>
              <a:t>4,000 character limit</a:t>
            </a:r>
          </a:p>
          <a:p>
            <a:pPr>
              <a:lnSpc>
                <a:spcPct val="110000"/>
              </a:lnSpc>
            </a:pPr>
            <a:r>
              <a:rPr lang="en-GB" dirty="0"/>
              <a:t>One personal statement for all applications</a:t>
            </a:r>
          </a:p>
          <a:p>
            <a:pPr>
              <a:lnSpc>
                <a:spcPct val="110000"/>
              </a:lnSpc>
            </a:pPr>
            <a:r>
              <a:rPr lang="en-GB" dirty="0"/>
              <a:t>Information on applying at </a:t>
            </a:r>
            <a:r>
              <a:rPr lang="en-GB" u="sng" dirty="0">
                <a:solidFill>
                  <a:srgbClr val="0070C0"/>
                </a:solidFill>
              </a:rPr>
              <a:t>www.ucas.com</a:t>
            </a:r>
          </a:p>
          <a:p>
            <a:pPr>
              <a:lnSpc>
                <a:spcPct val="110000"/>
              </a:lnSpc>
            </a:pPr>
            <a:r>
              <a:rPr lang="en-GB" dirty="0"/>
              <a:t>Purpose is to convince an admissions tutor to make you an offer </a:t>
            </a:r>
            <a:r>
              <a:rPr lang="en-GB" dirty="0" smtClean="0"/>
              <a:t/>
            </a:r>
            <a:br>
              <a:rPr lang="en-GB" dirty="0" smtClean="0"/>
            </a:br>
            <a:r>
              <a:rPr lang="en-GB" dirty="0" smtClean="0"/>
              <a:t>to </a:t>
            </a:r>
            <a:r>
              <a:rPr lang="en-GB" dirty="0"/>
              <a:t>study one of their courses</a:t>
            </a:r>
          </a:p>
          <a:p>
            <a:endParaRPr lang="en-GB" dirty="0"/>
          </a:p>
        </p:txBody>
      </p:sp>
    </p:spTree>
    <p:extLst>
      <p:ext uri="{BB962C8B-B14F-4D97-AF65-F5344CB8AC3E}">
        <p14:creationId xmlns:p14="http://schemas.microsoft.com/office/powerpoint/2010/main" val="20463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Personal Statements: do they matter?</a:t>
            </a:r>
            <a:endParaRPr lang="en-GB" dirty="0"/>
          </a:p>
        </p:txBody>
      </p:sp>
      <p:sp>
        <p:nvSpPr>
          <p:cNvPr id="6" name="Content Placeholder 5"/>
          <p:cNvSpPr>
            <a:spLocks noGrp="1"/>
          </p:cNvSpPr>
          <p:nvPr>
            <p:ph idx="1"/>
          </p:nvPr>
        </p:nvSpPr>
        <p:spPr/>
        <p:txBody>
          <a:bodyPr/>
          <a:lstStyle/>
          <a:p>
            <a:r>
              <a:rPr lang="en-US" altLang="en-US" sz="2400" b="1" i="1" dirty="0"/>
              <a:t>Vital</a:t>
            </a:r>
            <a:r>
              <a:rPr lang="en-US" altLang="en-US" sz="2400" dirty="0"/>
              <a:t> for some courses</a:t>
            </a:r>
          </a:p>
          <a:p>
            <a:r>
              <a:rPr lang="en-US" altLang="en-US" sz="2400" b="1" i="1" dirty="0"/>
              <a:t>Important</a:t>
            </a:r>
            <a:r>
              <a:rPr lang="en-US" altLang="en-US" sz="2400" dirty="0"/>
              <a:t> for others</a:t>
            </a:r>
          </a:p>
          <a:p>
            <a:r>
              <a:rPr lang="en-US" altLang="en-US" sz="2400" dirty="0"/>
              <a:t>Relevant </a:t>
            </a:r>
            <a:r>
              <a:rPr lang="en-US" altLang="en-US" sz="2400" b="1" i="1" dirty="0"/>
              <a:t>at the margin</a:t>
            </a:r>
            <a:r>
              <a:rPr lang="en-US" altLang="en-US" sz="2400" b="1" dirty="0"/>
              <a:t> </a:t>
            </a:r>
            <a:r>
              <a:rPr lang="en-US" altLang="en-US" sz="2400" dirty="0"/>
              <a:t>for others</a:t>
            </a:r>
          </a:p>
          <a:p>
            <a:r>
              <a:rPr lang="en-US" altLang="en-US" sz="2400" b="1" i="1" dirty="0"/>
              <a:t>Always</a:t>
            </a:r>
            <a:r>
              <a:rPr lang="en-US" altLang="en-US" sz="2400" dirty="0"/>
              <a:t> just one part of the selection process</a:t>
            </a:r>
          </a:p>
          <a:p>
            <a:endParaRPr lang="en-GB" dirty="0"/>
          </a:p>
        </p:txBody>
      </p:sp>
    </p:spTree>
    <p:extLst>
      <p:ext uri="{BB962C8B-B14F-4D97-AF65-F5344CB8AC3E}">
        <p14:creationId xmlns:p14="http://schemas.microsoft.com/office/powerpoint/2010/main" val="282470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Admissions Tutors Looking for?</a:t>
            </a:r>
          </a:p>
        </p:txBody>
      </p:sp>
      <p:pic>
        <p:nvPicPr>
          <p:cNvPr id="5" name="Picture Placeholder 4"/>
          <p:cNvPicPr>
            <a:picLocks noGrp="1" noChangeAspect="1"/>
          </p:cNvPicPr>
          <p:nvPr>
            <p:ph type="pic" idx="10"/>
          </p:nvPr>
        </p:nvPicPr>
        <p:blipFill>
          <a:blip r:embed="rId2">
            <a:extLst>
              <a:ext uri="{28A0092B-C50C-407E-A947-70E740481C1C}">
                <a14:useLocalDpi xmlns:a14="http://schemas.microsoft.com/office/drawing/2010/main" val="0"/>
              </a:ext>
            </a:extLst>
          </a:blip>
          <a:srcRect l="24364" r="24364"/>
          <a:stretch>
            <a:fillRect/>
          </a:stretch>
        </p:blipFill>
        <p:spPr/>
      </p:pic>
      <p:sp>
        <p:nvSpPr>
          <p:cNvPr id="4" name="Content Placeholder 3"/>
          <p:cNvSpPr>
            <a:spLocks noGrp="1"/>
          </p:cNvSpPr>
          <p:nvPr>
            <p:ph sz="half" idx="11"/>
          </p:nvPr>
        </p:nvSpPr>
        <p:spPr/>
        <p:txBody>
          <a:bodyPr/>
          <a:lstStyle/>
          <a:p>
            <a:pPr>
              <a:lnSpc>
                <a:spcPct val="120000"/>
              </a:lnSpc>
            </a:pPr>
            <a:r>
              <a:rPr lang="en-GB" dirty="0"/>
              <a:t>A clear, well written UCAS </a:t>
            </a:r>
            <a:br>
              <a:rPr lang="en-GB" dirty="0"/>
            </a:br>
            <a:r>
              <a:rPr lang="en-GB" dirty="0"/>
              <a:t>application form</a:t>
            </a:r>
          </a:p>
          <a:p>
            <a:pPr>
              <a:lnSpc>
                <a:spcPct val="120000"/>
              </a:lnSpc>
            </a:pPr>
            <a:r>
              <a:rPr lang="en-GB" dirty="0"/>
              <a:t>Why you want to study the course</a:t>
            </a:r>
          </a:p>
          <a:p>
            <a:pPr>
              <a:lnSpc>
                <a:spcPct val="120000"/>
              </a:lnSpc>
            </a:pPr>
            <a:r>
              <a:rPr lang="en-GB" dirty="0"/>
              <a:t>A deeper understanding of the </a:t>
            </a:r>
            <a:br>
              <a:rPr lang="en-GB" dirty="0"/>
            </a:br>
            <a:r>
              <a:rPr lang="en-GB" dirty="0"/>
              <a:t>course and what studying it entails</a:t>
            </a:r>
          </a:p>
          <a:p>
            <a:pPr>
              <a:lnSpc>
                <a:spcPct val="120000"/>
              </a:lnSpc>
            </a:pPr>
            <a:r>
              <a:rPr lang="en-GB" dirty="0"/>
              <a:t>What you hope to get out of it</a:t>
            </a:r>
          </a:p>
          <a:p>
            <a:pPr>
              <a:lnSpc>
                <a:spcPct val="120000"/>
              </a:lnSpc>
            </a:pPr>
            <a:r>
              <a:rPr lang="en-GB" dirty="0"/>
              <a:t>Enthusiasm</a:t>
            </a:r>
          </a:p>
          <a:p>
            <a:pPr>
              <a:lnSpc>
                <a:spcPct val="120000"/>
              </a:lnSpc>
            </a:pPr>
            <a:r>
              <a:rPr lang="en-GB" dirty="0"/>
              <a:t>Work Experience, Volunteer Work</a:t>
            </a:r>
          </a:p>
          <a:p>
            <a:pPr>
              <a:lnSpc>
                <a:spcPct val="120000"/>
              </a:lnSpc>
            </a:pPr>
            <a:r>
              <a:rPr lang="en-GB" dirty="0"/>
              <a:t>Extra-curricular </a:t>
            </a:r>
            <a:r>
              <a:rPr lang="en-GB" dirty="0" smtClean="0"/>
              <a:t>activities</a:t>
            </a:r>
            <a:endParaRPr lang="en-GB" dirty="0"/>
          </a:p>
        </p:txBody>
      </p:sp>
    </p:spTree>
    <p:extLst>
      <p:ext uri="{BB962C8B-B14F-4D97-AF65-F5344CB8AC3E}">
        <p14:creationId xmlns:p14="http://schemas.microsoft.com/office/powerpoint/2010/main" val="15101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Suggested Structure</a:t>
            </a:r>
            <a:endParaRPr lang="en-GB" dirty="0"/>
          </a:p>
        </p:txBody>
      </p:sp>
      <p:sp>
        <p:nvSpPr>
          <p:cNvPr id="4" name="Content Placeholder 3"/>
          <p:cNvSpPr>
            <a:spLocks noGrp="1"/>
          </p:cNvSpPr>
          <p:nvPr>
            <p:ph sz="half" idx="10"/>
          </p:nvPr>
        </p:nvSpPr>
        <p:spPr/>
        <p:txBody>
          <a:bodyPr/>
          <a:lstStyle/>
          <a:p>
            <a:r>
              <a:rPr lang="en-US" sz="2000" dirty="0"/>
              <a:t>Five or six fairly equal </a:t>
            </a:r>
            <a:r>
              <a:rPr lang="en-US" sz="2000" dirty="0" smtClean="0"/>
              <a:t>paragraphs</a:t>
            </a:r>
            <a:br>
              <a:rPr lang="en-US" sz="2000" dirty="0" smtClean="0"/>
            </a:br>
            <a:endParaRPr lang="en-US" sz="2000" dirty="0"/>
          </a:p>
          <a:p>
            <a:r>
              <a:rPr lang="en-US" sz="2000" dirty="0"/>
              <a:t>Two core sections:</a:t>
            </a:r>
          </a:p>
          <a:p>
            <a:pPr lvl="1"/>
            <a:r>
              <a:rPr lang="en-US" sz="2000" dirty="0"/>
              <a:t>Why do you want to do this course?</a:t>
            </a:r>
          </a:p>
          <a:p>
            <a:pPr lvl="1"/>
            <a:r>
              <a:rPr lang="en-US" sz="2000" dirty="0"/>
              <a:t>Demonstrate that you would be a good student on that course</a:t>
            </a:r>
          </a:p>
          <a:p>
            <a:endParaRPr lang="en-US" sz="2000" dirty="0"/>
          </a:p>
          <a:p>
            <a:r>
              <a:rPr lang="en-US" sz="2000" dirty="0" smtClean="0"/>
              <a:t>Plan </a:t>
            </a:r>
            <a:r>
              <a:rPr lang="en-US" sz="2000" dirty="0"/>
              <a:t>it as you would plan an assignment</a:t>
            </a:r>
          </a:p>
          <a:p>
            <a:endParaRPr lang="en-GB" dirty="0"/>
          </a:p>
        </p:txBody>
      </p:sp>
      <p:sp>
        <p:nvSpPr>
          <p:cNvPr id="6" name="Picture Placeholder 5"/>
          <p:cNvSpPr>
            <a:spLocks noGrp="1"/>
          </p:cNvSpPr>
          <p:nvPr>
            <p:ph type="pic" idx="1"/>
          </p:nvPr>
        </p:nvSpPr>
        <p:spPr/>
      </p:sp>
      <p:pic>
        <p:nvPicPr>
          <p:cNvPr id="7" name="Picture 2" descr="Plan3"/>
          <p:cNvPicPr>
            <a:picLocks noChangeAspect="1" noChangeArrowheads="1"/>
          </p:cNvPicPr>
          <p:nvPr/>
        </p:nvPicPr>
        <p:blipFill rotWithShape="1">
          <a:blip r:embed="rId2" cstate="print"/>
          <a:srcRect l="55387" r="6885"/>
          <a:stretch/>
        </p:blipFill>
        <p:spPr bwMode="auto">
          <a:xfrm>
            <a:off x="5253644" y="1"/>
            <a:ext cx="3890356" cy="6858000"/>
          </a:xfrm>
          <a:prstGeom prst="rect">
            <a:avLst/>
          </a:prstGeom>
          <a:noFill/>
        </p:spPr>
      </p:pic>
    </p:spTree>
    <p:extLst>
      <p:ext uri="{BB962C8B-B14F-4D97-AF65-F5344CB8AC3E}">
        <p14:creationId xmlns:p14="http://schemas.microsoft.com/office/powerpoint/2010/main" val="309533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 y="541867"/>
            <a:ext cx="8585200" cy="1149351"/>
          </a:xfrm>
        </p:spPr>
        <p:txBody>
          <a:bodyPr/>
          <a:lstStyle/>
          <a:p>
            <a:r>
              <a:rPr lang="en-GB" dirty="0"/>
              <a:t>Part 1: Why do you want to study ________?</a:t>
            </a:r>
          </a:p>
        </p:txBody>
      </p:sp>
      <p:sp>
        <p:nvSpPr>
          <p:cNvPr id="3" name="Content Placeholder 2"/>
          <p:cNvSpPr>
            <a:spLocks noGrp="1"/>
          </p:cNvSpPr>
          <p:nvPr>
            <p:ph idx="1"/>
          </p:nvPr>
        </p:nvSpPr>
        <p:spPr/>
        <p:txBody>
          <a:bodyPr/>
          <a:lstStyle/>
          <a:p>
            <a:r>
              <a:rPr lang="en-GB" sz="2400" dirty="0"/>
              <a:t>Explain why you </a:t>
            </a:r>
            <a:r>
              <a:rPr lang="en-GB" sz="2400" b="1" i="1" dirty="0"/>
              <a:t>really</a:t>
            </a:r>
            <a:r>
              <a:rPr lang="en-GB" sz="2400" dirty="0"/>
              <a:t> want to do the course</a:t>
            </a:r>
          </a:p>
          <a:p>
            <a:pPr lvl="1"/>
            <a:r>
              <a:rPr lang="en-GB" sz="2200" dirty="0"/>
              <a:t>Inspiration, passion, motivation</a:t>
            </a:r>
          </a:p>
          <a:p>
            <a:pPr lvl="1"/>
            <a:r>
              <a:rPr lang="en-GB" sz="2200" dirty="0"/>
              <a:t>Career goal? Academic goal?</a:t>
            </a:r>
          </a:p>
          <a:p>
            <a:endParaRPr lang="en-GB" sz="2400" dirty="0" smtClean="0"/>
          </a:p>
          <a:p>
            <a:r>
              <a:rPr lang="en-GB" sz="2400" dirty="0" smtClean="0"/>
              <a:t>Try </a:t>
            </a:r>
            <a:r>
              <a:rPr lang="en-GB" sz="2400" dirty="0"/>
              <a:t>not to be too cliché</a:t>
            </a:r>
          </a:p>
          <a:p>
            <a:endParaRPr lang="en-GB" sz="2400" dirty="0" smtClean="0"/>
          </a:p>
          <a:p>
            <a:r>
              <a:rPr lang="en-GB" sz="2400" dirty="0" smtClean="0"/>
              <a:t>Try </a:t>
            </a:r>
            <a:r>
              <a:rPr lang="en-GB" sz="2400" dirty="0"/>
              <a:t>not to state the obvious!</a:t>
            </a:r>
          </a:p>
          <a:p>
            <a:pPr lvl="1"/>
            <a:r>
              <a:rPr lang="en-GB" sz="2200" dirty="0"/>
              <a:t>“I want to study Medicine because I want to be a doctor and help people...”</a:t>
            </a:r>
          </a:p>
          <a:p>
            <a:endParaRPr lang="en-GB" dirty="0"/>
          </a:p>
        </p:txBody>
      </p:sp>
    </p:spTree>
    <p:extLst>
      <p:ext uri="{BB962C8B-B14F-4D97-AF65-F5344CB8AC3E}">
        <p14:creationId xmlns:p14="http://schemas.microsoft.com/office/powerpoint/2010/main" val="10749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2: Demonstrate you will be a good student</a:t>
            </a:r>
          </a:p>
        </p:txBody>
      </p:sp>
      <p:sp>
        <p:nvSpPr>
          <p:cNvPr id="3" name="Content Placeholder 2"/>
          <p:cNvSpPr>
            <a:spLocks noGrp="1"/>
          </p:cNvSpPr>
          <p:nvPr>
            <p:ph idx="1"/>
          </p:nvPr>
        </p:nvSpPr>
        <p:spPr/>
        <p:txBody>
          <a:bodyPr/>
          <a:lstStyle/>
          <a:p>
            <a:r>
              <a:rPr lang="en-GB" sz="2400" dirty="0"/>
              <a:t>This should form the majority of your personal statement</a:t>
            </a:r>
          </a:p>
          <a:p>
            <a:endParaRPr lang="en-GB" sz="2400" dirty="0"/>
          </a:p>
          <a:p>
            <a:r>
              <a:rPr lang="en-GB" sz="2400" dirty="0"/>
              <a:t>Show your deeper understanding of the subject</a:t>
            </a:r>
          </a:p>
          <a:p>
            <a:endParaRPr lang="en-GB" sz="2400" dirty="0"/>
          </a:p>
          <a:p>
            <a:r>
              <a:rPr lang="en-GB" sz="2400" dirty="0"/>
              <a:t>Demonstrate your </a:t>
            </a:r>
            <a:r>
              <a:rPr lang="en-GB" sz="2400" b="1" dirty="0"/>
              <a:t>skills, experiences</a:t>
            </a:r>
            <a:r>
              <a:rPr lang="en-GB" sz="2400" dirty="0"/>
              <a:t> and </a:t>
            </a:r>
            <a:r>
              <a:rPr lang="en-GB" sz="2400" b="1" dirty="0"/>
              <a:t>abilities</a:t>
            </a:r>
            <a:r>
              <a:rPr lang="en-GB" sz="2400" dirty="0"/>
              <a:t> that are relevant to that degree </a:t>
            </a:r>
          </a:p>
          <a:p>
            <a:endParaRPr lang="en-GB" dirty="0"/>
          </a:p>
        </p:txBody>
      </p:sp>
    </p:spTree>
    <p:extLst>
      <p:ext uri="{BB962C8B-B14F-4D97-AF65-F5344CB8AC3E}">
        <p14:creationId xmlns:p14="http://schemas.microsoft.com/office/powerpoint/2010/main" val="14837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the subject</a:t>
            </a:r>
          </a:p>
        </p:txBody>
      </p:sp>
      <p:sp>
        <p:nvSpPr>
          <p:cNvPr id="3" name="Content Placeholder 2"/>
          <p:cNvSpPr>
            <a:spLocks noGrp="1"/>
          </p:cNvSpPr>
          <p:nvPr>
            <p:ph idx="1"/>
          </p:nvPr>
        </p:nvSpPr>
        <p:spPr/>
        <p:txBody>
          <a:bodyPr/>
          <a:lstStyle/>
          <a:p>
            <a:r>
              <a:rPr lang="en-GB" sz="2400" dirty="0"/>
              <a:t>Learn everything you can about the course</a:t>
            </a:r>
          </a:p>
          <a:p>
            <a:pPr lvl="1"/>
            <a:r>
              <a:rPr lang="en-GB" sz="2200" dirty="0"/>
              <a:t>Length of study</a:t>
            </a:r>
          </a:p>
          <a:p>
            <a:pPr lvl="1"/>
            <a:r>
              <a:rPr lang="en-GB" sz="2200" dirty="0"/>
              <a:t>Detailed course content</a:t>
            </a:r>
          </a:p>
          <a:p>
            <a:pPr lvl="1"/>
            <a:r>
              <a:rPr lang="en-GB" sz="2200" dirty="0"/>
              <a:t>Teaching methods</a:t>
            </a:r>
          </a:p>
          <a:p>
            <a:pPr lvl="1"/>
            <a:r>
              <a:rPr lang="en-GB" sz="2200" dirty="0"/>
              <a:t>Style of assessment</a:t>
            </a:r>
          </a:p>
          <a:p>
            <a:pPr lvl="1"/>
            <a:r>
              <a:rPr lang="en-GB" sz="2200" dirty="0"/>
              <a:t>Professional routes/accreditation</a:t>
            </a:r>
          </a:p>
          <a:p>
            <a:endParaRPr lang="en-GB" dirty="0"/>
          </a:p>
        </p:txBody>
      </p:sp>
    </p:spTree>
    <p:extLst>
      <p:ext uri="{BB962C8B-B14F-4D97-AF65-F5344CB8AC3E}">
        <p14:creationId xmlns:p14="http://schemas.microsoft.com/office/powerpoint/2010/main" val="312305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slide designs">
  <a:themeElements>
    <a:clrScheme name="UoL colours">
      <a:dk1>
        <a:srgbClr val="000000"/>
      </a:dk1>
      <a:lt1>
        <a:srgbClr val="FFFFFF"/>
      </a:lt1>
      <a:dk2>
        <a:srgbClr val="44546A"/>
      </a:dk2>
      <a:lt2>
        <a:srgbClr val="E7E6E6"/>
      </a:lt2>
      <a:accent1>
        <a:srgbClr val="5B6670"/>
      </a:accent1>
      <a:accent2>
        <a:srgbClr val="D30028"/>
      </a:accent2>
      <a:accent3>
        <a:srgbClr val="0082C9"/>
      </a:accent3>
      <a:accent4>
        <a:srgbClr val="009878"/>
      </a:accent4>
      <a:accent5>
        <a:srgbClr val="09214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9C417464-B434-C348-B12F-59E5FABA4448}"/>
    </a:ext>
  </a:extLst>
</a:theme>
</file>

<file path=ppt/theme/theme2.xml><?xml version="1.0" encoding="utf-8"?>
<a:theme xmlns:a="http://schemas.openxmlformats.org/drawingml/2006/main" name="Body slides with text">
  <a:themeElements>
    <a:clrScheme name="UoL colours">
      <a:dk1>
        <a:srgbClr val="000000"/>
      </a:dk1>
      <a:lt1>
        <a:srgbClr val="FFFFFF"/>
      </a:lt1>
      <a:dk2>
        <a:srgbClr val="44546A"/>
      </a:dk2>
      <a:lt2>
        <a:srgbClr val="E7E6E6"/>
      </a:lt2>
      <a:accent1>
        <a:srgbClr val="5B6670"/>
      </a:accent1>
      <a:accent2>
        <a:srgbClr val="D30028"/>
      </a:accent2>
      <a:accent3>
        <a:srgbClr val="0082C9"/>
      </a:accent3>
      <a:accent4>
        <a:srgbClr val="009878"/>
      </a:accent4>
      <a:accent5>
        <a:srgbClr val="092140"/>
      </a:accent5>
      <a:accent6>
        <a:srgbClr val="00000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79CF674A-F1FF-5D4E-BFB3-096E4270F00F}"/>
    </a:ext>
  </a:extLst>
</a:theme>
</file>

<file path=ppt/theme/theme3.xml><?xml version="1.0" encoding="utf-8"?>
<a:theme xmlns:a="http://schemas.openxmlformats.org/drawingml/2006/main" name="Body slide with 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4929FE91-DF55-914D-90A8-B6F986184A73}"/>
    </a:ext>
  </a:extLst>
</a:theme>
</file>

<file path=ppt/theme/theme4.xml><?xml version="1.0" encoding="utf-8"?>
<a:theme xmlns:a="http://schemas.openxmlformats.org/drawingml/2006/main" name="Body slide with 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06D176AC-AF4D-1542-A2BA-D651FB7CF948}"/>
    </a:ext>
  </a:extLst>
</a:theme>
</file>

<file path=ppt/theme/theme5.xml><?xml version="1.0" encoding="utf-8"?>
<a:theme xmlns:a="http://schemas.openxmlformats.org/drawingml/2006/main" name="Assessibility Title Slide">
  <a:themeElements>
    <a:clrScheme name="UoL colours">
      <a:dk1>
        <a:srgbClr val="000000"/>
      </a:dk1>
      <a:lt1>
        <a:srgbClr val="FFFFFF"/>
      </a:lt1>
      <a:dk2>
        <a:srgbClr val="44546A"/>
      </a:dk2>
      <a:lt2>
        <a:srgbClr val="E7E6E6"/>
      </a:lt2>
      <a:accent1>
        <a:srgbClr val="5B6670"/>
      </a:accent1>
      <a:accent2>
        <a:srgbClr val="D30028"/>
      </a:accent2>
      <a:accent3>
        <a:srgbClr val="0082C9"/>
      </a:accent3>
      <a:accent4>
        <a:srgbClr val="009878"/>
      </a:accent4>
      <a:accent5>
        <a:srgbClr val="092140"/>
      </a:accent5>
      <a:accent6>
        <a:srgbClr val="00000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6E30BC33-3342-8745-9E4D-3E3632994A9E}"/>
    </a:ext>
  </a:extLst>
</a:theme>
</file>

<file path=ppt/theme/theme6.xml><?xml version="1.0" encoding="utf-8"?>
<a:theme xmlns:a="http://schemas.openxmlformats.org/drawingml/2006/main" name="Assessibility slide with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439528EB-AE96-E846-86D2-27324C3F50F3}"/>
    </a:ext>
  </a:extLst>
</a:theme>
</file>

<file path=ppt/theme/theme7.xml><?xml version="1.0" encoding="utf-8"?>
<a:theme xmlns:a="http://schemas.openxmlformats.org/drawingml/2006/main" name="Accessability slide with 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2912082E-A449-A747-8600-CEE285A692FF}"/>
    </a:ext>
  </a:extLst>
</a:theme>
</file>

<file path=ppt/theme/theme8.xml><?xml version="1.0" encoding="utf-8"?>
<a:theme xmlns:a="http://schemas.openxmlformats.org/drawingml/2006/main" name="Assessability slide with 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L Powerpoint Template Jan 2019" id="{6176319E-EAA9-E642-9DE7-BFBCD4C78579}" vid="{D65A72D3-DACB-184D-A20A-434E547F420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TotalTime>
  <Words>1386</Words>
  <Application>Microsoft Office PowerPoint</Application>
  <PresentationFormat>On-screen Show (4:3)</PresentationFormat>
  <Paragraphs>187</Paragraphs>
  <Slides>29</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29</vt:i4>
      </vt:variant>
    </vt:vector>
  </HeadingPairs>
  <TitlesOfParts>
    <vt:vector size="44" baseType="lpstr">
      <vt:lpstr>Arial</vt:lpstr>
      <vt:lpstr>Calibri</vt:lpstr>
      <vt:lpstr>Calibri Light</vt:lpstr>
      <vt:lpstr>Frutiger 55 Roman</vt:lpstr>
      <vt:lpstr>Times</vt:lpstr>
      <vt:lpstr>Trebuchet MS</vt:lpstr>
      <vt:lpstr>Wingdings</vt:lpstr>
      <vt:lpstr>Title slide designs</vt:lpstr>
      <vt:lpstr>Body slides with text</vt:lpstr>
      <vt:lpstr>Body slide with image right</vt:lpstr>
      <vt:lpstr>Body slide with image left</vt:lpstr>
      <vt:lpstr>Assessibility Title Slide</vt:lpstr>
      <vt:lpstr>Assessibility slide with text</vt:lpstr>
      <vt:lpstr>Accessability slide with image right</vt:lpstr>
      <vt:lpstr>Assessability slide with image left</vt:lpstr>
      <vt:lpstr>PERSONAL STATEMENTS</vt:lpstr>
      <vt:lpstr>Match the facts with the figures</vt:lpstr>
      <vt:lpstr>Personal Statements – The Basics</vt:lpstr>
      <vt:lpstr>Personal Statements: do they matter?</vt:lpstr>
      <vt:lpstr>What are Admissions Tutors Looking for?</vt:lpstr>
      <vt:lpstr>A Suggested Structure</vt:lpstr>
      <vt:lpstr>Part 1: Why do you want to study ________?</vt:lpstr>
      <vt:lpstr>Part 2: Demonstrate you will be a good student</vt:lpstr>
      <vt:lpstr>Understanding the subject</vt:lpstr>
      <vt:lpstr>Understanding the subject – information sources</vt:lpstr>
      <vt:lpstr>Engineering, University of Leicester</vt:lpstr>
      <vt:lpstr>Law, University of Bristol</vt:lpstr>
      <vt:lpstr>Dentistry, University of Birmingham</vt:lpstr>
      <vt:lpstr>LSE, History</vt:lpstr>
      <vt:lpstr>Demonstrate you will be a good student</vt:lpstr>
      <vt:lpstr>Demonstrate you will be a good student</vt:lpstr>
      <vt:lpstr>PowerPoint Presentation</vt:lpstr>
      <vt:lpstr>11 most common opening lines in UCAS personal statements</vt:lpstr>
      <vt:lpstr>11 most common opening lines in UCAS personal statements</vt:lpstr>
      <vt:lpstr>Please remember….</vt:lpstr>
      <vt:lpstr>Avoid…</vt:lpstr>
      <vt:lpstr>Genuine proofreading examples</vt:lpstr>
      <vt:lpstr>Language</vt:lpstr>
      <vt:lpstr>PowerPoint Presentation</vt:lpstr>
      <vt:lpstr>PowerPoint Presentation</vt:lpstr>
      <vt:lpstr>PowerPoint Presentation</vt:lpstr>
      <vt:lpstr>PowerPoint Presentation</vt:lpstr>
      <vt:lpstr>economics</vt:lpstr>
      <vt:lpstr>THANKYOU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Shales</cp:lastModifiedBy>
  <cp:revision>74</cp:revision>
  <cp:lastPrinted>2019-01-11T12:02:34Z</cp:lastPrinted>
  <dcterms:created xsi:type="dcterms:W3CDTF">2019-01-10T13:00:31Z</dcterms:created>
  <dcterms:modified xsi:type="dcterms:W3CDTF">2019-06-05T14:45:11Z</dcterms:modified>
</cp:coreProperties>
</file>